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99" r:id="rId2"/>
    <p:sldId id="259" r:id="rId3"/>
    <p:sldId id="301" r:id="rId4"/>
    <p:sldId id="302" r:id="rId5"/>
    <p:sldId id="260" r:id="rId6"/>
    <p:sldId id="263" r:id="rId7"/>
    <p:sldId id="303" r:id="rId8"/>
    <p:sldId id="261" r:id="rId9"/>
    <p:sldId id="264" r:id="rId10"/>
    <p:sldId id="266" r:id="rId11"/>
    <p:sldId id="267" r:id="rId12"/>
    <p:sldId id="268" r:id="rId13"/>
    <p:sldId id="269" r:id="rId14"/>
    <p:sldId id="270" r:id="rId15"/>
    <p:sldId id="273" r:id="rId16"/>
    <p:sldId id="274" r:id="rId17"/>
    <p:sldId id="277" r:id="rId18"/>
    <p:sldId id="278" r:id="rId19"/>
    <p:sldId id="280" r:id="rId20"/>
    <p:sldId id="281" r:id="rId21"/>
    <p:sldId id="283" r:id="rId22"/>
    <p:sldId id="284" r:id="rId23"/>
    <p:sldId id="285" r:id="rId24"/>
    <p:sldId id="286" r:id="rId25"/>
    <p:sldId id="292" r:id="rId26"/>
    <p:sldId id="265" r:id="rId27"/>
    <p:sldId id="271" r:id="rId28"/>
    <p:sldId id="272" r:id="rId29"/>
    <p:sldId id="279" r:id="rId30"/>
    <p:sldId id="282" r:id="rId31"/>
    <p:sldId id="288" r:id="rId32"/>
    <p:sldId id="289" r:id="rId33"/>
    <p:sldId id="287" r:id="rId34"/>
    <p:sldId id="291" r:id="rId35"/>
    <p:sldId id="290" r:id="rId36"/>
    <p:sldId id="294" r:id="rId37"/>
    <p:sldId id="295" r:id="rId38"/>
    <p:sldId id="297" r:id="rId39"/>
    <p:sldId id="298" r:id="rId4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13068"/>
        </a:solidFill>
        <a:effectLst/>
        <a:uFillTx/>
        <a:latin typeface="+mn-lt"/>
        <a:ea typeface="+mn-ea"/>
        <a:cs typeface="+mn-cs"/>
        <a:sym typeface="等线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13068"/>
        </a:solidFill>
        <a:effectLst/>
        <a:uFillTx/>
        <a:latin typeface="+mn-lt"/>
        <a:ea typeface="+mn-ea"/>
        <a:cs typeface="+mn-cs"/>
        <a:sym typeface="等线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13068"/>
        </a:solidFill>
        <a:effectLst/>
        <a:uFillTx/>
        <a:latin typeface="+mn-lt"/>
        <a:ea typeface="+mn-ea"/>
        <a:cs typeface="+mn-cs"/>
        <a:sym typeface="等线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13068"/>
        </a:solidFill>
        <a:effectLst/>
        <a:uFillTx/>
        <a:latin typeface="+mn-lt"/>
        <a:ea typeface="+mn-ea"/>
        <a:cs typeface="+mn-cs"/>
        <a:sym typeface="等线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13068"/>
        </a:solidFill>
        <a:effectLst/>
        <a:uFillTx/>
        <a:latin typeface="+mn-lt"/>
        <a:ea typeface="+mn-ea"/>
        <a:cs typeface="+mn-cs"/>
        <a:sym typeface="等线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13068"/>
        </a:solidFill>
        <a:effectLst/>
        <a:uFillTx/>
        <a:latin typeface="+mn-lt"/>
        <a:ea typeface="+mn-ea"/>
        <a:cs typeface="+mn-cs"/>
        <a:sym typeface="等线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13068"/>
        </a:solidFill>
        <a:effectLst/>
        <a:uFillTx/>
        <a:latin typeface="+mn-lt"/>
        <a:ea typeface="+mn-ea"/>
        <a:cs typeface="+mn-cs"/>
        <a:sym typeface="等线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13068"/>
        </a:solidFill>
        <a:effectLst/>
        <a:uFillTx/>
        <a:latin typeface="+mn-lt"/>
        <a:ea typeface="+mn-ea"/>
        <a:cs typeface="+mn-cs"/>
        <a:sym typeface="等线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13068"/>
        </a:solidFill>
        <a:effectLst/>
        <a:uFillTx/>
        <a:latin typeface="+mn-lt"/>
        <a:ea typeface="+mn-ea"/>
        <a:cs typeface="+mn-cs"/>
        <a:sym typeface="等线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gxian Song" initials="J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C3C2611-4C71-4FC5-86AE-919BDF0F9419}" styleName="">
    <a:wholeTbl>
      <a:tcTxStyle>
        <a:fontRef idx="minor">
          <a:srgbClr val="413068"/>
        </a:fontRef>
        <a:srgbClr val="41306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3E2DE"/>
          </a:solidFill>
        </a:fill>
      </a:tcStyle>
    </a:wholeTbl>
    <a:band2H>
      <a:tcTxStyle/>
      <a:tcStyle>
        <a:tcBdr/>
        <a:fill>
          <a:solidFill>
            <a:srgbClr val="F9F1EF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19"/>
    <p:restoredTop sz="94839"/>
  </p:normalViewPr>
  <p:slideViewPr>
    <p:cSldViewPr snapToGrid="0" snapToObjects="1">
      <p:cViewPr varScale="1">
        <p:scale>
          <a:sx n="138" d="100"/>
          <a:sy n="138" d="100"/>
        </p:scale>
        <p:origin x="208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3" name="Shape 30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0" name="Shape 5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Favicon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6" name="Shape 6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查看个人网站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0" name="Shape 6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查看个人网站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4" name="Shape 7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Navigation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5" name="Shape 9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HTML Assignments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5953" y="1453700"/>
            <a:ext cx="79022" cy="2822222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799" y="319298"/>
            <a:ext cx="200025" cy="1066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769447" y="5823078"/>
            <a:ext cx="1295400" cy="666750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244918" y="6151678"/>
            <a:ext cx="1047750" cy="1047750"/>
          </a:xfrm>
          <a:prstGeom prst="rect">
            <a:avLst/>
          </a:prstGeom>
        </p:spPr>
      </p:pic>
      <p:grpSp>
        <p:nvGrpSpPr>
          <p:cNvPr id="333" name="Group"/>
          <p:cNvGrpSpPr/>
          <p:nvPr userDrawn="1"/>
        </p:nvGrpSpPr>
        <p:grpSpPr>
          <a:xfrm>
            <a:off x="10895888" y="-546021"/>
            <a:ext cx="1078219" cy="1763772"/>
            <a:chOff x="0" y="0"/>
            <a:chExt cx="1078218" cy="1763771"/>
          </a:xfrm>
        </p:grpSpPr>
        <p:sp>
          <p:nvSpPr>
            <p:cNvPr id="331" name="圆角矩形 2"/>
            <p:cNvSpPr/>
            <p:nvPr/>
          </p:nvSpPr>
          <p:spPr>
            <a:xfrm>
              <a:off x="193497" y="0"/>
              <a:ext cx="691223" cy="16748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3000">
                  <a:srgbClr val="FCB75E"/>
                </a:gs>
                <a:gs pos="84000">
                  <a:srgbClr val="EB6EB2"/>
                </a:gs>
              </a:gsLst>
              <a:lin ang="4200000" scaled="0"/>
            </a:gradFill>
            <a:ln w="12700" cap="flat">
              <a:solidFill>
                <a:srgbClr val="F9CF59">
                  <a:alpha val="24000"/>
                </a:srgbClr>
              </a:solidFill>
              <a:prstDash val="solid"/>
              <a:miter lim="800000"/>
            </a:ln>
            <a:effectLst>
              <a:outerShdw blurRad="330200" dist="203200" dir="27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32" name="logo-circle.png" descr="logo-circl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685553"/>
              <a:ext cx="1078219" cy="107821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7" name="图片 3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5953" y="1453700"/>
            <a:ext cx="79022" cy="2822222"/>
          </a:xfrm>
          <a:prstGeom prst="rect">
            <a:avLst/>
          </a:prstGeom>
        </p:spPr>
      </p:pic>
      <p:pic>
        <p:nvPicPr>
          <p:cNvPr id="8" name="图形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799" y="319298"/>
            <a:ext cx="200025" cy="1066800"/>
          </a:xfrm>
          <a:prstGeom prst="rect">
            <a:avLst/>
          </a:prstGeom>
        </p:spPr>
      </p:pic>
      <p:pic>
        <p:nvPicPr>
          <p:cNvPr id="9" name="图形 2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769447" y="5823078"/>
            <a:ext cx="1295400" cy="666750"/>
          </a:xfrm>
          <a:prstGeom prst="rect">
            <a:avLst/>
          </a:prstGeom>
        </p:spPr>
      </p:pic>
      <p:pic>
        <p:nvPicPr>
          <p:cNvPr id="10" name="图形 2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244918" y="6151678"/>
            <a:ext cx="1047750" cy="1047750"/>
          </a:xfrm>
          <a:prstGeom prst="rect">
            <a:avLst/>
          </a:prstGeom>
        </p:spPr>
      </p:pic>
    </p:spTree>
  </p:cSld>
  <p:clrMapOvr>
    <a:masterClrMapping/>
  </p:clrMapOvr>
  <p:transition spd="med"/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med"/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med"/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5953" y="1453700"/>
            <a:ext cx="79022" cy="2822222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799" y="319298"/>
            <a:ext cx="200025" cy="1066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769447" y="5823078"/>
            <a:ext cx="1295400" cy="666750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244918" y="6151678"/>
            <a:ext cx="1047750" cy="1047750"/>
          </a:xfrm>
          <a:prstGeom prst="rect">
            <a:avLst/>
          </a:prstGeom>
        </p:spPr>
      </p:pic>
      <p:grpSp>
        <p:nvGrpSpPr>
          <p:cNvPr id="333" name="Group"/>
          <p:cNvGrpSpPr/>
          <p:nvPr userDrawn="1"/>
        </p:nvGrpSpPr>
        <p:grpSpPr>
          <a:xfrm>
            <a:off x="10895888" y="-546021"/>
            <a:ext cx="1078219" cy="1763772"/>
            <a:chOff x="0" y="0"/>
            <a:chExt cx="1078218" cy="1763771"/>
          </a:xfrm>
        </p:grpSpPr>
        <p:sp>
          <p:nvSpPr>
            <p:cNvPr id="331" name="圆角矩形 2"/>
            <p:cNvSpPr/>
            <p:nvPr/>
          </p:nvSpPr>
          <p:spPr>
            <a:xfrm>
              <a:off x="193497" y="0"/>
              <a:ext cx="691223" cy="16748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3000">
                  <a:srgbClr val="FCB75E"/>
                </a:gs>
                <a:gs pos="84000">
                  <a:srgbClr val="EB6EB2"/>
                </a:gs>
              </a:gsLst>
              <a:lin ang="4200000" scaled="0"/>
            </a:gradFill>
            <a:ln w="12700" cap="flat">
              <a:solidFill>
                <a:srgbClr val="F9CF59">
                  <a:alpha val="24000"/>
                </a:srgbClr>
              </a:solidFill>
              <a:prstDash val="solid"/>
              <a:miter lim="800000"/>
            </a:ln>
            <a:effectLst>
              <a:outerShdw blurRad="330200" dist="203200" dir="2700000" rotWithShape="0">
                <a:srgbClr val="000000">
                  <a:alpha val="19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32" name="logo-circle.png" descr="logo-circl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685553"/>
              <a:ext cx="1078219" cy="107821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</p:spTree>
  </p:cSld>
  <p:clrMapOvr>
    <a:masterClrMapping/>
  </p:clrMapOvr>
  <p:transition spd="med"/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med"/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med"/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med"/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med"/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5953" y="1453700"/>
            <a:ext cx="79022" cy="2822222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799" y="319298"/>
            <a:ext cx="200025" cy="1066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769447" y="5823078"/>
            <a:ext cx="1295400" cy="666750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244918" y="6151678"/>
            <a:ext cx="1047750" cy="1047750"/>
          </a:xfrm>
          <a:prstGeom prst="rect">
            <a:avLst/>
          </a:prstGeom>
        </p:spPr>
      </p:pic>
    </p:spTree>
  </p:cSld>
  <p:clrMapOvr>
    <a:masterClrMapping/>
  </p:clrMapOvr>
  <p:transition spd="med"/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med"/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med"/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en-US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en-US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Arial" panose="020B0604020202090204" pitchFamily="34" charset="0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Arial" panose="020B0604020202090204" pitchFamily="34" charset="0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Arial" panose="020B0604020202090204" pitchFamily="34" charset="0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Arial" panose="020B0604020202090204" pitchFamily="34" charset="0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Arial" panose="020B0604020202090204" pitchFamily="34" charset="0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Arial" panose="020B0604020202090204" pitchFamily="34" charset="0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Arial" panose="020B0604020202090204" pitchFamily="34" charset="0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90204" pitchFamily="34" charset="0"/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Arial" panose="020B0604020202090204" pitchFamily="34" charset="0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9.emf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emf"/><Relationship Id="rId11" Type="http://schemas.openxmlformats.org/officeDocument/2006/relationships/image" Target="../media/image13.png"/><Relationship Id="rId5" Type="http://schemas.openxmlformats.org/officeDocument/2006/relationships/image" Target="../media/image7.emf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1.emf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linkedin.com/in/jing-zhou-74320116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匠人学院透明.png" descr="匠人学院透明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40" y="1089111"/>
            <a:ext cx="3211719" cy="10219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47" y="4129087"/>
            <a:ext cx="79022" cy="28222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6435" y="5114922"/>
            <a:ext cx="1507405" cy="15135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5366" y="6139699"/>
            <a:ext cx="521283" cy="9986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766" y="5108324"/>
            <a:ext cx="690453" cy="690453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70195" y="6135613"/>
            <a:ext cx="1514328" cy="28173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1462" y="6101986"/>
            <a:ext cx="2857707" cy="2857707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308" y="2874149"/>
            <a:ext cx="504825" cy="142875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458" y="413304"/>
            <a:ext cx="674319" cy="668506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38346" y="2550299"/>
            <a:ext cx="619125" cy="466725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2867" y="-1162247"/>
            <a:ext cx="1535021" cy="1535021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02832" y="-263926"/>
            <a:ext cx="753341" cy="753341"/>
          </a:xfrm>
          <a:prstGeom prst="rect">
            <a:avLst/>
          </a:prstGeom>
        </p:spPr>
      </p:pic>
      <p:pic>
        <p:nvPicPr>
          <p:cNvPr id="2" name="图形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97888" y="6580893"/>
            <a:ext cx="552450" cy="552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41275" y="2839764"/>
            <a:ext cx="8501304" cy="70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413068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HTML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66762" y="6399508"/>
            <a:ext cx="3250333" cy="274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1" i="0" u="none" strike="noStrike" kern="200" cap="none" spc="100" normalizeH="0" dirty="0" err="1">
                <a:ln>
                  <a:noFill/>
                </a:ln>
                <a:solidFill>
                  <a:srgbClr val="413068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www.</a:t>
            </a:r>
            <a:r>
              <a:rPr lang="en-US" altLang="zh-CN" sz="1200" b="1" kern="200" spc="100" dirty="0" err="1"/>
              <a:t>jiangren.com.au</a:t>
            </a:r>
            <a:endParaRPr kumimoji="0" lang="en-US" sz="1200" b="1" i="0" u="none" strike="noStrike" kern="200" cap="none" spc="100" normalizeH="0" dirty="0">
              <a:ln>
                <a:noFill/>
              </a:ln>
              <a:solidFill>
                <a:srgbClr val="413068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ersonal Website"/>
          <p:cNvSpPr txBox="1"/>
          <p:nvPr/>
        </p:nvSpPr>
        <p:spPr>
          <a:xfrm>
            <a:off x="1241589" y="319726"/>
            <a:ext cx="2748915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Personal Website</a:t>
            </a:r>
          </a:p>
        </p:txBody>
      </p:sp>
      <p:sp>
        <p:nvSpPr>
          <p:cNvPr id="472" name="https://australiaitgroup.github.io/jrprofile/#home…"/>
          <p:cNvSpPr txBox="1"/>
          <p:nvPr/>
        </p:nvSpPr>
        <p:spPr>
          <a:xfrm>
            <a:off x="3667685" y="3243581"/>
            <a:ext cx="4839970" cy="64389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https://australiaitgroup.github.io/jrprofile/#home</a:t>
            </a:r>
          </a:p>
          <a:p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https://github.com/australiaitgroup/jrprofile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tructure"/>
          <p:cNvSpPr txBox="1"/>
          <p:nvPr/>
        </p:nvSpPr>
        <p:spPr>
          <a:xfrm>
            <a:off x="1241589" y="319726"/>
            <a:ext cx="1412875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Structure</a:t>
            </a:r>
          </a:p>
        </p:txBody>
      </p:sp>
      <p:sp>
        <p:nvSpPr>
          <p:cNvPr id="484" name="object 9"/>
          <p:cNvSpPr/>
          <p:nvPr/>
        </p:nvSpPr>
        <p:spPr>
          <a:xfrm>
            <a:off x="6157620" y="1057944"/>
            <a:ext cx="3431242" cy="474808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85" name="object 10"/>
          <p:cNvSpPr/>
          <p:nvPr/>
        </p:nvSpPr>
        <p:spPr>
          <a:xfrm>
            <a:off x="3741420" y="1051969"/>
            <a:ext cx="2209813" cy="472803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86" name="object 11"/>
          <p:cNvSpPr/>
          <p:nvPr/>
        </p:nvSpPr>
        <p:spPr>
          <a:xfrm>
            <a:off x="3766819" y="1065876"/>
            <a:ext cx="2159013" cy="46772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87" name="object 12"/>
          <p:cNvSpPr/>
          <p:nvPr/>
        </p:nvSpPr>
        <p:spPr>
          <a:xfrm>
            <a:off x="3766819" y="1065875"/>
            <a:ext cx="2159013" cy="4677233"/>
          </a:xfrm>
          <a:prstGeom prst="rect">
            <a:avLst/>
          </a:prstGeom>
          <a:ln w="3175">
            <a:solidFill>
              <a:srgbClr val="0365C0"/>
            </a:solidFill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88" name="object 13"/>
          <p:cNvSpPr/>
          <p:nvPr/>
        </p:nvSpPr>
        <p:spPr>
          <a:xfrm>
            <a:off x="4001280" y="1438024"/>
            <a:ext cx="1648442" cy="71154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89" name="object 14"/>
          <p:cNvSpPr txBox="1"/>
          <p:nvPr/>
        </p:nvSpPr>
        <p:spPr>
          <a:xfrm>
            <a:off x="4026680" y="1451924"/>
            <a:ext cx="1597746" cy="307340"/>
          </a:xfrm>
          <a:prstGeom prst="rect">
            <a:avLst/>
          </a:prstGeom>
          <a:solidFill>
            <a:srgbClr val="7030A0"/>
          </a:solidFill>
          <a:ln w="3175">
            <a:solidFill>
              <a:srgbClr val="0365C0"/>
            </a:solidFill>
          </a:ln>
        </p:spPr>
        <p:txBody>
          <a:bodyPr lIns="0" tIns="0" rIns="0" bIns="0">
            <a:spAutoFit/>
          </a:bodyPr>
          <a:lstStyle/>
          <a:p>
            <a:pPr indent="170180" defTabSz="554355">
              <a:spcBef>
                <a:spcPts val="1100"/>
              </a:spcBef>
              <a:defRPr sz="2000" spc="8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Doc</a:t>
            </a:r>
            <a:r>
              <a:rPr spc="-44"/>
              <a:t> </a:t>
            </a:r>
            <a:r>
              <a:rPr spc="-19"/>
              <a:t>Type</a:t>
            </a:r>
          </a:p>
        </p:txBody>
      </p:sp>
      <p:sp>
        <p:nvSpPr>
          <p:cNvPr id="490" name="object 15"/>
          <p:cNvSpPr/>
          <p:nvPr/>
        </p:nvSpPr>
        <p:spPr>
          <a:xfrm>
            <a:off x="4001280" y="2409726"/>
            <a:ext cx="1648442" cy="142864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91" name="object 16"/>
          <p:cNvSpPr txBox="1"/>
          <p:nvPr/>
        </p:nvSpPr>
        <p:spPr>
          <a:xfrm>
            <a:off x="4026680" y="2423627"/>
            <a:ext cx="1597746" cy="800100"/>
          </a:xfrm>
          <a:prstGeom prst="rect">
            <a:avLst/>
          </a:prstGeom>
          <a:solidFill>
            <a:srgbClr val="00B0F0"/>
          </a:solidFill>
          <a:ln w="3175">
            <a:solidFill>
              <a:srgbClr val="0365C0"/>
            </a:solidFill>
          </a:ln>
        </p:spPr>
        <p:txBody>
          <a:bodyPr lIns="0" tIns="0" rIns="0" bIns="0">
            <a:spAutoFit/>
          </a:bodyPr>
          <a:lstStyle/>
          <a:p>
            <a:pPr defTabSz="554355">
              <a:defRPr sz="3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170180" defTabSz="554355">
              <a:defRPr sz="2000" spc="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Head</a:t>
            </a:r>
          </a:p>
        </p:txBody>
      </p:sp>
      <p:sp>
        <p:nvSpPr>
          <p:cNvPr id="492" name="object 17"/>
          <p:cNvSpPr/>
          <p:nvPr/>
        </p:nvSpPr>
        <p:spPr>
          <a:xfrm>
            <a:off x="4001280" y="4098528"/>
            <a:ext cx="1648442" cy="137051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93" name="object 18"/>
          <p:cNvSpPr txBox="1"/>
          <p:nvPr/>
        </p:nvSpPr>
        <p:spPr>
          <a:xfrm>
            <a:off x="4026680" y="4112434"/>
            <a:ext cx="1597746" cy="800100"/>
          </a:xfrm>
          <a:prstGeom prst="rect">
            <a:avLst/>
          </a:prstGeom>
          <a:solidFill>
            <a:srgbClr val="FF0000"/>
          </a:solidFill>
          <a:ln w="3175">
            <a:solidFill>
              <a:srgbClr val="0365C0"/>
            </a:solidFill>
          </a:ln>
        </p:spPr>
        <p:txBody>
          <a:bodyPr lIns="0" tIns="0" rIns="0" bIns="0">
            <a:spAutoFit/>
          </a:bodyPr>
          <a:lstStyle/>
          <a:p>
            <a:pPr defTabSz="554355">
              <a:defRPr sz="3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170180" defTabSz="554355">
              <a:defRPr sz="2000" spc="8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Body</a:t>
            </a:r>
          </a:p>
        </p:txBody>
      </p:sp>
      <p:sp>
        <p:nvSpPr>
          <p:cNvPr id="494" name="object 19"/>
          <p:cNvSpPr txBox="1"/>
          <p:nvPr/>
        </p:nvSpPr>
        <p:spPr>
          <a:xfrm>
            <a:off x="6183020" y="1071851"/>
            <a:ext cx="3380720" cy="3939540"/>
          </a:xfrm>
          <a:prstGeom prst="rect">
            <a:avLst/>
          </a:prstGeom>
          <a:solidFill>
            <a:srgbClr val="FFFFFF"/>
          </a:solidFill>
          <a:ln w="3175">
            <a:solidFill>
              <a:srgbClr val="0365C0"/>
            </a:solidFill>
          </a:ln>
        </p:spPr>
        <p:txBody>
          <a:bodyPr lIns="0" tIns="0" rIns="0" bIns="0">
            <a:spAutoFit/>
          </a:bodyPr>
          <a:lstStyle/>
          <a:p>
            <a:pPr defTabSz="554355">
              <a:defRPr sz="24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224790" defTabSz="554355">
              <a:defRPr sz="1600" spc="2">
                <a:solidFill>
                  <a:srgbClr val="773F9B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&lt;!DOCTYPE</a:t>
            </a:r>
            <a:r>
              <a:rPr spc="0"/>
              <a:t> </a:t>
            </a:r>
            <a:r>
              <a:rPr spc="5"/>
              <a:t>html&gt;</a:t>
            </a:r>
          </a:p>
          <a:p>
            <a:pPr defTabSz="554355"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pc="5"/>
          </a:p>
          <a:p>
            <a:pPr indent="22479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&lt;html&gt;</a:t>
            </a:r>
          </a:p>
          <a:p>
            <a:pPr defTabSz="554355"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224790" defTabSz="554355">
              <a:defRPr sz="1600" spc="2">
                <a:solidFill>
                  <a:srgbClr val="45A4FC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&lt;head&gt;</a:t>
            </a:r>
          </a:p>
          <a:p>
            <a:pPr indent="224790" defTabSz="554355">
              <a:defRPr sz="1600" spc="2">
                <a:solidFill>
                  <a:srgbClr val="45A4FC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&lt;title&gt;Title&lt;/title&gt;</a:t>
            </a:r>
          </a:p>
          <a:p>
            <a:pPr indent="224790" defTabSz="554355">
              <a:defRPr sz="1600" spc="5">
                <a:solidFill>
                  <a:srgbClr val="45A4FC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&lt;/head&gt;</a:t>
            </a:r>
          </a:p>
          <a:p>
            <a:pPr defTabSz="554355">
              <a:defRPr sz="16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defTabSz="554355"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224790" defTabSz="554355">
              <a:defRPr sz="1600" spc="5">
                <a:solidFill>
                  <a:srgbClr val="FF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&lt;body&gt;</a:t>
            </a:r>
          </a:p>
          <a:p>
            <a:pPr indent="224790" defTabSz="554355">
              <a:defRPr sz="1600" spc="5">
                <a:solidFill>
                  <a:srgbClr val="FF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   &lt;div&gt;Content&lt;/div&gt;</a:t>
            </a:r>
          </a:p>
          <a:p>
            <a:pPr indent="224790" defTabSz="554355">
              <a:defRPr sz="1600" spc="5">
                <a:solidFill>
                  <a:srgbClr val="FF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&lt;/body&gt;</a:t>
            </a:r>
          </a:p>
          <a:p>
            <a:pPr defTabSz="554355"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22479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&lt;/html&gt;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HTML Basics"/>
          <p:cNvSpPr txBox="1"/>
          <p:nvPr/>
        </p:nvSpPr>
        <p:spPr>
          <a:xfrm>
            <a:off x="1241589" y="319726"/>
            <a:ext cx="2106930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HTML Basics</a:t>
            </a:r>
          </a:p>
        </p:txBody>
      </p:sp>
      <p:sp>
        <p:nvSpPr>
          <p:cNvPr id="506" name="object 9"/>
          <p:cNvSpPr/>
          <p:nvPr/>
        </p:nvSpPr>
        <p:spPr>
          <a:xfrm>
            <a:off x="4562500" y="1118217"/>
            <a:ext cx="3431242" cy="474808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7" name="object 10"/>
          <p:cNvSpPr/>
          <p:nvPr/>
        </p:nvSpPr>
        <p:spPr>
          <a:xfrm>
            <a:off x="2146300" y="1112242"/>
            <a:ext cx="2209813" cy="472803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8" name="object 11"/>
          <p:cNvSpPr/>
          <p:nvPr/>
        </p:nvSpPr>
        <p:spPr>
          <a:xfrm>
            <a:off x="2171699" y="1126148"/>
            <a:ext cx="2159013" cy="46772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9" name="object 12"/>
          <p:cNvSpPr/>
          <p:nvPr/>
        </p:nvSpPr>
        <p:spPr>
          <a:xfrm>
            <a:off x="2171699" y="1126148"/>
            <a:ext cx="2159013" cy="4677233"/>
          </a:xfrm>
          <a:prstGeom prst="rect">
            <a:avLst/>
          </a:prstGeom>
          <a:ln w="3175">
            <a:solidFill>
              <a:srgbClr val="0365C0"/>
            </a:solidFill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0" name="object 13"/>
          <p:cNvSpPr/>
          <p:nvPr/>
        </p:nvSpPr>
        <p:spPr>
          <a:xfrm>
            <a:off x="2406160" y="1498296"/>
            <a:ext cx="1648442" cy="71154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1" name="object 14"/>
          <p:cNvSpPr txBox="1"/>
          <p:nvPr/>
        </p:nvSpPr>
        <p:spPr>
          <a:xfrm>
            <a:off x="2431560" y="1512197"/>
            <a:ext cx="1597746" cy="307340"/>
          </a:xfrm>
          <a:prstGeom prst="rect">
            <a:avLst/>
          </a:prstGeom>
          <a:solidFill>
            <a:srgbClr val="773F9B"/>
          </a:solidFill>
          <a:ln w="3175">
            <a:solidFill>
              <a:srgbClr val="0365C0"/>
            </a:solidFill>
          </a:ln>
        </p:spPr>
        <p:txBody>
          <a:bodyPr lIns="0" tIns="0" rIns="0" bIns="0">
            <a:spAutoFit/>
          </a:bodyPr>
          <a:lstStyle/>
          <a:p>
            <a:pPr indent="170180" defTabSz="554355">
              <a:spcBef>
                <a:spcPts val="1100"/>
              </a:spcBef>
              <a:defRPr sz="2000" spc="8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Doc</a:t>
            </a:r>
            <a:r>
              <a:rPr spc="-44"/>
              <a:t> </a:t>
            </a:r>
            <a:r>
              <a:rPr spc="-19"/>
              <a:t>Type</a:t>
            </a:r>
          </a:p>
        </p:txBody>
      </p:sp>
      <p:sp>
        <p:nvSpPr>
          <p:cNvPr id="512" name="object 15"/>
          <p:cNvSpPr/>
          <p:nvPr/>
        </p:nvSpPr>
        <p:spPr>
          <a:xfrm>
            <a:off x="2406160" y="2469999"/>
            <a:ext cx="1648442" cy="142864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3" name="object 16"/>
          <p:cNvSpPr/>
          <p:nvPr/>
        </p:nvSpPr>
        <p:spPr>
          <a:xfrm>
            <a:off x="2431560" y="2483899"/>
            <a:ext cx="1597648" cy="13778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4" name="object 17"/>
          <p:cNvSpPr txBox="1"/>
          <p:nvPr/>
        </p:nvSpPr>
        <p:spPr>
          <a:xfrm>
            <a:off x="2431560" y="2483899"/>
            <a:ext cx="1597746" cy="800100"/>
          </a:xfrm>
          <a:prstGeom prst="rect">
            <a:avLst/>
          </a:prstGeom>
          <a:ln w="3175">
            <a:solidFill>
              <a:srgbClr val="0365C0"/>
            </a:solidFill>
          </a:ln>
        </p:spPr>
        <p:txBody>
          <a:bodyPr lIns="0" tIns="0" rIns="0" bIns="0">
            <a:spAutoFit/>
          </a:bodyPr>
          <a:lstStyle/>
          <a:p>
            <a:pPr defTabSz="554355">
              <a:defRPr sz="3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170180" defTabSz="554355">
              <a:defRPr sz="2000" spc="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Head</a:t>
            </a:r>
          </a:p>
        </p:txBody>
      </p:sp>
      <p:sp>
        <p:nvSpPr>
          <p:cNvPr id="515" name="object 18"/>
          <p:cNvSpPr/>
          <p:nvPr/>
        </p:nvSpPr>
        <p:spPr>
          <a:xfrm>
            <a:off x="2406160" y="4158800"/>
            <a:ext cx="1648442" cy="137051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6" name="object 19"/>
          <p:cNvSpPr/>
          <p:nvPr/>
        </p:nvSpPr>
        <p:spPr>
          <a:xfrm>
            <a:off x="2431560" y="4172707"/>
            <a:ext cx="1597648" cy="1319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7" name="object 20"/>
          <p:cNvSpPr txBox="1"/>
          <p:nvPr/>
        </p:nvSpPr>
        <p:spPr>
          <a:xfrm>
            <a:off x="2431560" y="4172707"/>
            <a:ext cx="1597746" cy="800100"/>
          </a:xfrm>
          <a:prstGeom prst="rect">
            <a:avLst/>
          </a:prstGeom>
          <a:ln w="3175">
            <a:solidFill>
              <a:srgbClr val="0365C0"/>
            </a:solidFill>
          </a:ln>
        </p:spPr>
        <p:txBody>
          <a:bodyPr lIns="0" tIns="0" rIns="0" bIns="0">
            <a:spAutoFit/>
          </a:bodyPr>
          <a:lstStyle/>
          <a:p>
            <a:pPr defTabSz="554355">
              <a:defRPr sz="3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170180" defTabSz="554355">
              <a:defRPr sz="2000" spc="8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Body</a:t>
            </a:r>
          </a:p>
        </p:txBody>
      </p:sp>
      <p:sp>
        <p:nvSpPr>
          <p:cNvPr id="518" name="object 21"/>
          <p:cNvSpPr txBox="1"/>
          <p:nvPr/>
        </p:nvSpPr>
        <p:spPr>
          <a:xfrm>
            <a:off x="4587900" y="1132124"/>
            <a:ext cx="3380720" cy="3939540"/>
          </a:xfrm>
          <a:prstGeom prst="rect">
            <a:avLst/>
          </a:prstGeom>
          <a:solidFill>
            <a:srgbClr val="FFFFFF"/>
          </a:solidFill>
          <a:ln w="3175">
            <a:solidFill>
              <a:srgbClr val="0365C0"/>
            </a:solidFill>
          </a:ln>
        </p:spPr>
        <p:txBody>
          <a:bodyPr lIns="0" tIns="0" rIns="0" bIns="0">
            <a:spAutoFit/>
          </a:bodyPr>
          <a:lstStyle/>
          <a:p>
            <a:pPr defTabSz="554355">
              <a:defRPr sz="24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224790" defTabSz="554355">
              <a:defRPr sz="1600" spc="2">
                <a:solidFill>
                  <a:srgbClr val="773F9B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&lt;!DOCTYPE</a:t>
            </a:r>
            <a:r>
              <a:rPr spc="0"/>
              <a:t> </a:t>
            </a:r>
            <a:r>
              <a:rPr spc="5"/>
              <a:t>html&gt;</a:t>
            </a:r>
          </a:p>
          <a:p>
            <a:pPr defTabSz="554355"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pc="5"/>
          </a:p>
          <a:p>
            <a:pPr indent="22479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&lt;html&gt;</a:t>
            </a:r>
          </a:p>
          <a:p>
            <a:pPr defTabSz="554355"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224790" defTabSz="554355">
              <a:defRPr sz="1600" spc="2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&lt;head&gt;</a:t>
            </a:r>
          </a:p>
          <a:p>
            <a:pPr marR="770255" indent="77343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&lt;title&gt;Title&lt;/title&gt;</a:t>
            </a:r>
          </a:p>
          <a:p>
            <a:pPr indent="22479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&lt;/head&gt;</a:t>
            </a:r>
          </a:p>
          <a:p>
            <a:pPr defTabSz="554355">
              <a:defRPr sz="16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defTabSz="554355"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22479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&lt;body&gt;</a:t>
            </a:r>
          </a:p>
          <a:p>
            <a:pPr indent="22479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&lt;div&gt;Content&lt;/div&gt;</a:t>
            </a:r>
          </a:p>
          <a:p>
            <a:pPr indent="22479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&lt;/body&gt;</a:t>
            </a:r>
          </a:p>
          <a:p>
            <a:pPr defTabSz="554355"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22479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&lt;/html&gt;</a:t>
            </a:r>
          </a:p>
        </p:txBody>
      </p:sp>
      <p:sp>
        <p:nvSpPr>
          <p:cNvPr id="519" name="object 23"/>
          <p:cNvSpPr txBox="1"/>
          <p:nvPr/>
        </p:nvSpPr>
        <p:spPr>
          <a:xfrm>
            <a:off x="8101248" y="1117932"/>
            <a:ext cx="3145429" cy="3073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defRPr sz="2000" spc="-3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Document </a:t>
            </a:r>
            <a:r>
              <a:rPr spc="-30"/>
              <a:t>Type</a:t>
            </a:r>
            <a:r>
              <a:rPr spc="-51"/>
              <a:t> </a:t>
            </a:r>
            <a:r>
              <a:t>Declaration</a:t>
            </a:r>
          </a:p>
        </p:txBody>
      </p:sp>
      <p:sp>
        <p:nvSpPr>
          <p:cNvPr id="520" name="object 24"/>
          <p:cNvSpPr txBox="1"/>
          <p:nvPr/>
        </p:nvSpPr>
        <p:spPr>
          <a:xfrm>
            <a:off x="8101248" y="1689432"/>
            <a:ext cx="3393419" cy="8458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marR="3175" indent="12700" defTabSz="554355">
              <a:lnSpc>
                <a:spcPts val="2200"/>
              </a:lnSpc>
              <a:spcBef>
                <a:spcPts val="200"/>
              </a:spcBef>
              <a:defRPr sz="2000" spc="-3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An instruction to the web browser about what version of HTML the page is written in.</a:t>
            </a:r>
          </a:p>
        </p:txBody>
      </p:sp>
      <p:sp>
        <p:nvSpPr>
          <p:cNvPr id="521" name="object 25"/>
          <p:cNvSpPr txBox="1"/>
          <p:nvPr/>
        </p:nvSpPr>
        <p:spPr>
          <a:xfrm>
            <a:off x="8101248" y="2782610"/>
            <a:ext cx="2246240" cy="3073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defRPr sz="2000" spc="-18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Tips: </a:t>
            </a:r>
            <a:r>
              <a:rPr spc="-3"/>
              <a:t>Always on</a:t>
            </a:r>
            <a:r>
              <a:rPr spc="-157"/>
              <a:t> </a:t>
            </a:r>
            <a:r>
              <a:rPr spc="-75"/>
              <a:t>Top</a:t>
            </a:r>
          </a:p>
        </p:txBody>
      </p:sp>
      <p:sp>
        <p:nvSpPr>
          <p:cNvPr id="522" name="object 26"/>
          <p:cNvSpPr txBox="1"/>
          <p:nvPr/>
        </p:nvSpPr>
        <p:spPr>
          <a:xfrm>
            <a:off x="8101248" y="3118182"/>
            <a:ext cx="1250393" cy="5537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defRPr sz="2000" spc="-3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HTML5</a:t>
            </a:r>
          </a:p>
          <a:p>
            <a:pPr indent="12700" defTabSz="554355">
              <a:defRPr sz="1600" spc="5">
                <a:solidFill>
                  <a:srgbClr val="0000CD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!DOCTYPE</a:t>
            </a:r>
          </a:p>
        </p:txBody>
      </p:sp>
      <p:sp>
        <p:nvSpPr>
          <p:cNvPr id="523" name="object 27"/>
          <p:cNvSpPr txBox="1"/>
          <p:nvPr/>
        </p:nvSpPr>
        <p:spPr>
          <a:xfrm>
            <a:off x="9473074" y="3422982"/>
            <a:ext cx="701638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defRPr sz="1600" spc="5">
                <a:solidFill>
                  <a:srgbClr val="FF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htm</a:t>
            </a:r>
            <a:r>
              <a:rPr spc="2"/>
              <a:t>l</a:t>
            </a:r>
            <a:r>
              <a:rPr>
                <a:solidFill>
                  <a:srgbClr val="0000CD"/>
                </a:solidFill>
              </a:rPr>
              <a:t>&gt;</a:t>
            </a:r>
          </a:p>
        </p:txBody>
      </p:sp>
      <p:sp>
        <p:nvSpPr>
          <p:cNvPr id="524" name="object 28"/>
          <p:cNvSpPr txBox="1"/>
          <p:nvPr/>
        </p:nvSpPr>
        <p:spPr>
          <a:xfrm>
            <a:off x="8101248" y="4146882"/>
            <a:ext cx="1112915" cy="5226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defRPr sz="2000" spc="-3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HTML4</a:t>
            </a:r>
          </a:p>
          <a:p>
            <a:pPr indent="12700" defTabSz="554355">
              <a:defRPr sz="1400" spc="10">
                <a:solidFill>
                  <a:srgbClr val="0000CD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!DOCTYPE</a:t>
            </a:r>
          </a:p>
        </p:txBody>
      </p:sp>
      <p:sp>
        <p:nvSpPr>
          <p:cNvPr id="525" name="object 29"/>
          <p:cNvSpPr txBox="1"/>
          <p:nvPr/>
        </p:nvSpPr>
        <p:spPr>
          <a:xfrm>
            <a:off x="9320645" y="4451682"/>
            <a:ext cx="1356679" cy="21526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defRPr sz="1400" spc="8">
                <a:solidFill>
                  <a:srgbClr val="FF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HTML</a:t>
            </a:r>
            <a:r>
              <a:rPr spc="-21"/>
              <a:t> </a:t>
            </a:r>
            <a:r>
              <a:t>PUBLIC</a:t>
            </a:r>
          </a:p>
        </p:txBody>
      </p:sp>
      <p:sp>
        <p:nvSpPr>
          <p:cNvPr id="526" name="object 30"/>
          <p:cNvSpPr txBox="1"/>
          <p:nvPr/>
        </p:nvSpPr>
        <p:spPr>
          <a:xfrm>
            <a:off x="10783730" y="4451682"/>
            <a:ext cx="503316" cy="21526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 defTabSz="554355">
              <a:defRPr sz="1400" spc="10">
                <a:solidFill>
                  <a:srgbClr val="FF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lvl1pPr>
          </a:lstStyle>
          <a:p>
            <a:r>
              <a:t>"-//</a:t>
            </a:r>
          </a:p>
        </p:txBody>
      </p:sp>
      <p:sp>
        <p:nvSpPr>
          <p:cNvPr id="527" name="object 31"/>
          <p:cNvSpPr txBox="1"/>
          <p:nvPr/>
        </p:nvSpPr>
        <p:spPr>
          <a:xfrm>
            <a:off x="8101248" y="4692982"/>
            <a:ext cx="2819641" cy="21526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defRPr sz="1400" spc="8">
                <a:solidFill>
                  <a:srgbClr val="FF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W3C//DTD HTML</a:t>
            </a:r>
            <a:r>
              <a:rPr spc="-2"/>
              <a:t> </a:t>
            </a:r>
            <a:r>
              <a:t>4.01//EN"</a:t>
            </a:r>
          </a:p>
        </p:txBody>
      </p:sp>
      <p:sp>
        <p:nvSpPr>
          <p:cNvPr id="528" name="object 32"/>
          <p:cNvSpPr txBox="1"/>
          <p:nvPr/>
        </p:nvSpPr>
        <p:spPr>
          <a:xfrm>
            <a:off x="8101248" y="4934282"/>
            <a:ext cx="2698337" cy="4305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marR="3175" indent="12700" defTabSz="554355">
              <a:lnSpc>
                <a:spcPct val="100000"/>
              </a:lnSpc>
              <a:defRPr sz="1400" spc="10">
                <a:solidFill>
                  <a:srgbClr val="FF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"http://www.w3.org/TR/ </a:t>
            </a:r>
            <a:r>
              <a:t> html4/strict.dtd"</a:t>
            </a:r>
            <a:r>
              <a:rPr>
                <a:solidFill>
                  <a:srgbClr val="0000CD"/>
                </a:solidFill>
              </a:rPr>
              <a:t>&gt;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HEAD"/>
          <p:cNvSpPr txBox="1"/>
          <p:nvPr/>
        </p:nvSpPr>
        <p:spPr>
          <a:xfrm>
            <a:off x="1241589" y="319726"/>
            <a:ext cx="955675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HEAD</a:t>
            </a:r>
          </a:p>
        </p:txBody>
      </p:sp>
      <p:sp>
        <p:nvSpPr>
          <p:cNvPr id="542" name="object 9"/>
          <p:cNvSpPr/>
          <p:nvPr/>
        </p:nvSpPr>
        <p:spPr>
          <a:xfrm>
            <a:off x="4562500" y="1118217"/>
            <a:ext cx="3431242" cy="474808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3" name="object 10"/>
          <p:cNvSpPr/>
          <p:nvPr/>
        </p:nvSpPr>
        <p:spPr>
          <a:xfrm>
            <a:off x="2146300" y="1112242"/>
            <a:ext cx="2209813" cy="472803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4" name="object 11"/>
          <p:cNvSpPr/>
          <p:nvPr/>
        </p:nvSpPr>
        <p:spPr>
          <a:xfrm>
            <a:off x="2171699" y="1126148"/>
            <a:ext cx="2159013" cy="46772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5" name="object 12"/>
          <p:cNvSpPr/>
          <p:nvPr/>
        </p:nvSpPr>
        <p:spPr>
          <a:xfrm>
            <a:off x="2171699" y="1126148"/>
            <a:ext cx="2159013" cy="4677233"/>
          </a:xfrm>
          <a:prstGeom prst="rect">
            <a:avLst/>
          </a:prstGeom>
          <a:ln w="3175">
            <a:solidFill>
              <a:srgbClr val="0365C0"/>
            </a:solidFill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6" name="object 13"/>
          <p:cNvSpPr/>
          <p:nvPr/>
        </p:nvSpPr>
        <p:spPr>
          <a:xfrm>
            <a:off x="2406160" y="1498296"/>
            <a:ext cx="1648442" cy="71154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7" name="object 14"/>
          <p:cNvSpPr/>
          <p:nvPr/>
        </p:nvSpPr>
        <p:spPr>
          <a:xfrm>
            <a:off x="2431560" y="1512197"/>
            <a:ext cx="1597648" cy="6607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8" name="object 15"/>
          <p:cNvSpPr txBox="1"/>
          <p:nvPr/>
        </p:nvSpPr>
        <p:spPr>
          <a:xfrm>
            <a:off x="2431560" y="1512197"/>
            <a:ext cx="1597746" cy="307340"/>
          </a:xfrm>
          <a:prstGeom prst="rect">
            <a:avLst/>
          </a:prstGeom>
          <a:ln w="3175">
            <a:solidFill>
              <a:srgbClr val="0365C0"/>
            </a:solidFill>
          </a:ln>
        </p:spPr>
        <p:txBody>
          <a:bodyPr lIns="0" tIns="0" rIns="0" bIns="0">
            <a:spAutoFit/>
          </a:bodyPr>
          <a:lstStyle/>
          <a:p>
            <a:pPr indent="170180" defTabSz="554355">
              <a:spcBef>
                <a:spcPts val="1100"/>
              </a:spcBef>
              <a:defRPr sz="2000" spc="8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Doc</a:t>
            </a:r>
            <a:r>
              <a:rPr spc="-44"/>
              <a:t> </a:t>
            </a:r>
            <a:r>
              <a:rPr spc="-19"/>
              <a:t>Type</a:t>
            </a:r>
          </a:p>
        </p:txBody>
      </p:sp>
      <p:sp>
        <p:nvSpPr>
          <p:cNvPr id="549" name="object 16"/>
          <p:cNvSpPr/>
          <p:nvPr/>
        </p:nvSpPr>
        <p:spPr>
          <a:xfrm>
            <a:off x="2406160" y="2469999"/>
            <a:ext cx="1648442" cy="142864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0" name="object 17"/>
          <p:cNvSpPr txBox="1"/>
          <p:nvPr/>
        </p:nvSpPr>
        <p:spPr>
          <a:xfrm>
            <a:off x="2431560" y="2483899"/>
            <a:ext cx="1597746" cy="800100"/>
          </a:xfrm>
          <a:prstGeom prst="rect">
            <a:avLst/>
          </a:prstGeom>
          <a:solidFill>
            <a:srgbClr val="00B0F0"/>
          </a:solidFill>
          <a:ln w="3175">
            <a:solidFill>
              <a:srgbClr val="0365C0"/>
            </a:solidFill>
          </a:ln>
        </p:spPr>
        <p:txBody>
          <a:bodyPr lIns="0" tIns="0" rIns="0" bIns="0">
            <a:spAutoFit/>
          </a:bodyPr>
          <a:lstStyle/>
          <a:p>
            <a:pPr defTabSz="554355">
              <a:defRPr sz="3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170180" defTabSz="554355">
              <a:defRPr sz="2000" spc="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Head</a:t>
            </a:r>
          </a:p>
        </p:txBody>
      </p:sp>
      <p:sp>
        <p:nvSpPr>
          <p:cNvPr id="551" name="object 18"/>
          <p:cNvSpPr/>
          <p:nvPr/>
        </p:nvSpPr>
        <p:spPr>
          <a:xfrm>
            <a:off x="2406160" y="4158800"/>
            <a:ext cx="1648442" cy="137051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2" name="object 19"/>
          <p:cNvSpPr/>
          <p:nvPr/>
        </p:nvSpPr>
        <p:spPr>
          <a:xfrm>
            <a:off x="2431560" y="4172707"/>
            <a:ext cx="1597648" cy="1319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3" name="object 20"/>
          <p:cNvSpPr txBox="1"/>
          <p:nvPr/>
        </p:nvSpPr>
        <p:spPr>
          <a:xfrm>
            <a:off x="2431560" y="4172707"/>
            <a:ext cx="1597746" cy="800100"/>
          </a:xfrm>
          <a:prstGeom prst="rect">
            <a:avLst/>
          </a:prstGeom>
          <a:ln w="3175">
            <a:solidFill>
              <a:srgbClr val="0365C0"/>
            </a:solidFill>
          </a:ln>
        </p:spPr>
        <p:txBody>
          <a:bodyPr lIns="0" tIns="0" rIns="0" bIns="0">
            <a:spAutoFit/>
          </a:bodyPr>
          <a:lstStyle/>
          <a:p>
            <a:pPr defTabSz="554355">
              <a:defRPr sz="3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170180" defTabSz="554355">
              <a:defRPr sz="2000" spc="8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Body</a:t>
            </a:r>
          </a:p>
        </p:txBody>
      </p:sp>
      <p:sp>
        <p:nvSpPr>
          <p:cNvPr id="554" name="object 21"/>
          <p:cNvSpPr txBox="1"/>
          <p:nvPr/>
        </p:nvSpPr>
        <p:spPr>
          <a:xfrm>
            <a:off x="4587900" y="1132124"/>
            <a:ext cx="3380720" cy="3939540"/>
          </a:xfrm>
          <a:prstGeom prst="rect">
            <a:avLst/>
          </a:prstGeom>
          <a:solidFill>
            <a:srgbClr val="FFFFFF"/>
          </a:solidFill>
          <a:ln w="3175">
            <a:solidFill>
              <a:srgbClr val="0365C0"/>
            </a:solidFill>
          </a:ln>
        </p:spPr>
        <p:txBody>
          <a:bodyPr lIns="0" tIns="0" rIns="0" bIns="0">
            <a:spAutoFit/>
          </a:bodyPr>
          <a:lstStyle/>
          <a:p>
            <a:pPr defTabSz="554355">
              <a:defRPr sz="24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224790" defTabSz="554355">
              <a:defRPr sz="1600" spc="2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&lt;!DOCTYPE</a:t>
            </a:r>
            <a:r>
              <a:rPr spc="0"/>
              <a:t> </a:t>
            </a:r>
            <a:r>
              <a:rPr spc="5"/>
              <a:t>html&gt;</a:t>
            </a:r>
          </a:p>
          <a:p>
            <a:pPr defTabSz="554355"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pc="5"/>
          </a:p>
          <a:p>
            <a:pPr indent="22479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&lt;html&gt;</a:t>
            </a:r>
          </a:p>
          <a:p>
            <a:pPr defTabSz="554355"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224790" defTabSz="554355">
              <a:defRPr sz="1600" spc="2">
                <a:solidFill>
                  <a:srgbClr val="00B0F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&lt;head&gt;</a:t>
            </a:r>
          </a:p>
          <a:p>
            <a:pPr indent="224790" defTabSz="554355">
              <a:defRPr sz="1600" spc="2">
                <a:solidFill>
                  <a:srgbClr val="00B0F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  &lt;title&gt;Title&lt;/title&gt;</a:t>
            </a:r>
          </a:p>
          <a:p>
            <a:pPr indent="224790" defTabSz="554355">
              <a:defRPr sz="1600" spc="5">
                <a:solidFill>
                  <a:srgbClr val="00B0F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&lt;/head&gt;</a:t>
            </a:r>
          </a:p>
          <a:p>
            <a:pPr defTabSz="554355">
              <a:defRPr sz="16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defTabSz="554355"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22479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&lt;body&gt;</a:t>
            </a:r>
          </a:p>
          <a:p>
            <a:pPr indent="22479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  &lt;div&gt;Content&lt;/div&gt;</a:t>
            </a:r>
          </a:p>
          <a:p>
            <a:pPr indent="22479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&lt;/body&gt;</a:t>
            </a:r>
          </a:p>
          <a:p>
            <a:pPr defTabSz="554355"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22479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&lt;/html&gt;</a:t>
            </a:r>
          </a:p>
        </p:txBody>
      </p:sp>
      <p:sp>
        <p:nvSpPr>
          <p:cNvPr id="555" name="object 23"/>
          <p:cNvSpPr txBox="1"/>
          <p:nvPr/>
        </p:nvSpPr>
        <p:spPr>
          <a:xfrm>
            <a:off x="8101248" y="1117932"/>
            <a:ext cx="3163913" cy="112839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marR="3175" indent="12700" defTabSz="554355">
              <a:lnSpc>
                <a:spcPts val="2200"/>
              </a:lnSpc>
              <a:spcBef>
                <a:spcPts val="200"/>
              </a:spcBef>
              <a:defRPr sz="2000" spc="-3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Head is used for the  information about the  document but </a:t>
            </a:r>
            <a:r>
              <a:rPr b="1"/>
              <a:t>NOT</a:t>
            </a:r>
            <a:r>
              <a:rPr b="1" spc="-18"/>
              <a:t> </a:t>
            </a:r>
            <a:r>
              <a:t>showing  to user in the content</a:t>
            </a:r>
            <a:r>
              <a:rPr spc="-15"/>
              <a:t> </a:t>
            </a:r>
            <a:r>
              <a:t>area.</a:t>
            </a:r>
          </a:p>
        </p:txBody>
      </p:sp>
      <p:sp>
        <p:nvSpPr>
          <p:cNvPr id="556" name="object 24"/>
          <p:cNvSpPr txBox="1"/>
          <p:nvPr/>
        </p:nvSpPr>
        <p:spPr>
          <a:xfrm>
            <a:off x="8101248" y="2546683"/>
            <a:ext cx="3206274" cy="8458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marR="3175" indent="12700" defTabSz="554355">
              <a:lnSpc>
                <a:spcPts val="2200"/>
              </a:lnSpc>
              <a:spcBef>
                <a:spcPts val="200"/>
              </a:spcBef>
              <a:defRPr sz="2000" spc="-18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Title </a:t>
            </a:r>
            <a:r>
              <a:rPr spc="-3"/>
              <a:t>, Language, </a:t>
            </a:r>
            <a:r>
              <a:rPr spc="-6"/>
              <a:t>Viewport </a:t>
            </a:r>
            <a:r>
              <a:rPr spc="-3"/>
              <a:t>,  Favicon CSS and Javascript  etc.</a:t>
            </a:r>
          </a:p>
        </p:txBody>
      </p:sp>
      <p:sp>
        <p:nvSpPr>
          <p:cNvPr id="557" name="object 25"/>
          <p:cNvSpPr txBox="1"/>
          <p:nvPr/>
        </p:nvSpPr>
        <p:spPr>
          <a:xfrm>
            <a:off x="8101248" y="3689682"/>
            <a:ext cx="3220522" cy="8718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lnSpc>
                <a:spcPts val="2300"/>
              </a:lnSpc>
              <a:defRPr sz="2000" spc="-6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e.g.</a:t>
            </a:r>
          </a:p>
          <a:p>
            <a:pPr indent="12700" defTabSz="554355">
              <a:lnSpc>
                <a:spcPts val="2200"/>
              </a:lnSpc>
              <a:defRPr sz="2000" spc="-3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&lt;title&gt;title on</a:t>
            </a:r>
            <a:r>
              <a:rPr spc="-12"/>
              <a:t> </a:t>
            </a:r>
            <a:r>
              <a:t>Browser&lt;/title&gt;</a:t>
            </a:r>
          </a:p>
          <a:p>
            <a:pPr indent="12700" defTabSz="554355">
              <a:lnSpc>
                <a:spcPts val="2300"/>
              </a:lnSpc>
              <a:defRPr sz="2000" spc="-3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&lt;meta</a:t>
            </a:r>
            <a:r>
              <a:rPr spc="-6"/>
              <a:t> </a:t>
            </a:r>
            <a:r>
              <a:t>charset=“utf-8"&gt;</a:t>
            </a:r>
          </a:p>
        </p:txBody>
      </p:sp>
      <p:sp>
        <p:nvSpPr>
          <p:cNvPr id="558" name="object 25"/>
          <p:cNvSpPr txBox="1"/>
          <p:nvPr/>
        </p:nvSpPr>
        <p:spPr>
          <a:xfrm>
            <a:off x="8101248" y="4847195"/>
            <a:ext cx="3220522" cy="1179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lnSpc>
                <a:spcPts val="2300"/>
              </a:lnSpc>
              <a:defRPr sz="2000" b="1" spc="-6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For SEO</a:t>
            </a:r>
          </a:p>
          <a:p>
            <a:pPr indent="12700" defTabSz="554355">
              <a:lnSpc>
                <a:spcPts val="2300"/>
              </a:lnSpc>
              <a:defRPr sz="2000" spc="-6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Meta title</a:t>
            </a:r>
          </a:p>
          <a:p>
            <a:pPr indent="12700" defTabSz="554355">
              <a:lnSpc>
                <a:spcPts val="2300"/>
              </a:lnSpc>
              <a:defRPr sz="2000" spc="-6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Meta Keywords</a:t>
            </a:r>
          </a:p>
          <a:p>
            <a:pPr indent="12700" defTabSz="554355">
              <a:lnSpc>
                <a:spcPts val="2300"/>
              </a:lnSpc>
              <a:defRPr sz="2000" spc="-6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Meta Description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BODY"/>
          <p:cNvSpPr txBox="1"/>
          <p:nvPr/>
        </p:nvSpPr>
        <p:spPr>
          <a:xfrm>
            <a:off x="1241589" y="319726"/>
            <a:ext cx="979805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BODY</a:t>
            </a:r>
          </a:p>
        </p:txBody>
      </p:sp>
      <p:sp>
        <p:nvSpPr>
          <p:cNvPr id="570" name="object 9"/>
          <p:cNvSpPr/>
          <p:nvPr/>
        </p:nvSpPr>
        <p:spPr>
          <a:xfrm>
            <a:off x="4247540" y="1372217"/>
            <a:ext cx="3431243" cy="474808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1" name="object 10"/>
          <p:cNvSpPr/>
          <p:nvPr/>
        </p:nvSpPr>
        <p:spPr>
          <a:xfrm>
            <a:off x="1831339" y="1366242"/>
            <a:ext cx="2209813" cy="472803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2" name="object 11"/>
          <p:cNvSpPr/>
          <p:nvPr/>
        </p:nvSpPr>
        <p:spPr>
          <a:xfrm>
            <a:off x="1856739" y="1380148"/>
            <a:ext cx="2159013" cy="46772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3" name="object 12"/>
          <p:cNvSpPr/>
          <p:nvPr/>
        </p:nvSpPr>
        <p:spPr>
          <a:xfrm>
            <a:off x="1856739" y="1380148"/>
            <a:ext cx="2159013" cy="4677233"/>
          </a:xfrm>
          <a:prstGeom prst="rect">
            <a:avLst/>
          </a:prstGeom>
          <a:ln w="3175">
            <a:solidFill>
              <a:srgbClr val="0365C0"/>
            </a:solidFill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4" name="object 13"/>
          <p:cNvSpPr/>
          <p:nvPr/>
        </p:nvSpPr>
        <p:spPr>
          <a:xfrm>
            <a:off x="2091200" y="1752296"/>
            <a:ext cx="1648442" cy="71154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5" name="object 14"/>
          <p:cNvSpPr/>
          <p:nvPr/>
        </p:nvSpPr>
        <p:spPr>
          <a:xfrm>
            <a:off x="2116600" y="1766197"/>
            <a:ext cx="1597648" cy="6607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6" name="object 15"/>
          <p:cNvSpPr txBox="1"/>
          <p:nvPr/>
        </p:nvSpPr>
        <p:spPr>
          <a:xfrm>
            <a:off x="2116600" y="1766197"/>
            <a:ext cx="1597746" cy="307340"/>
          </a:xfrm>
          <a:prstGeom prst="rect">
            <a:avLst/>
          </a:prstGeom>
          <a:ln w="3175">
            <a:solidFill>
              <a:srgbClr val="0365C0"/>
            </a:solidFill>
          </a:ln>
        </p:spPr>
        <p:txBody>
          <a:bodyPr lIns="0" tIns="0" rIns="0" bIns="0">
            <a:spAutoFit/>
          </a:bodyPr>
          <a:lstStyle/>
          <a:p>
            <a:pPr indent="170180" defTabSz="554355">
              <a:spcBef>
                <a:spcPts val="1100"/>
              </a:spcBef>
              <a:defRPr sz="2000" spc="8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Doc</a:t>
            </a:r>
            <a:r>
              <a:rPr spc="-44"/>
              <a:t> </a:t>
            </a:r>
            <a:r>
              <a:rPr spc="-19"/>
              <a:t>Type</a:t>
            </a:r>
          </a:p>
        </p:txBody>
      </p:sp>
      <p:sp>
        <p:nvSpPr>
          <p:cNvPr id="577" name="object 16"/>
          <p:cNvSpPr/>
          <p:nvPr/>
        </p:nvSpPr>
        <p:spPr>
          <a:xfrm>
            <a:off x="2091200" y="2723999"/>
            <a:ext cx="1648442" cy="142864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8" name="object 17"/>
          <p:cNvSpPr/>
          <p:nvPr/>
        </p:nvSpPr>
        <p:spPr>
          <a:xfrm>
            <a:off x="2116600" y="2737899"/>
            <a:ext cx="1597648" cy="13778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9" name="object 18"/>
          <p:cNvSpPr txBox="1"/>
          <p:nvPr/>
        </p:nvSpPr>
        <p:spPr>
          <a:xfrm>
            <a:off x="2116600" y="2737899"/>
            <a:ext cx="1597746" cy="800100"/>
          </a:xfrm>
          <a:prstGeom prst="rect">
            <a:avLst/>
          </a:prstGeom>
          <a:ln w="3175">
            <a:solidFill>
              <a:srgbClr val="0365C0"/>
            </a:solidFill>
          </a:ln>
        </p:spPr>
        <p:txBody>
          <a:bodyPr lIns="0" tIns="0" rIns="0" bIns="0">
            <a:spAutoFit/>
          </a:bodyPr>
          <a:lstStyle/>
          <a:p>
            <a:pPr defTabSz="554355">
              <a:defRPr sz="3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170180" defTabSz="554355">
              <a:defRPr sz="2000" spc="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Head</a:t>
            </a:r>
          </a:p>
        </p:txBody>
      </p:sp>
      <p:sp>
        <p:nvSpPr>
          <p:cNvPr id="580" name="object 19"/>
          <p:cNvSpPr/>
          <p:nvPr/>
        </p:nvSpPr>
        <p:spPr>
          <a:xfrm>
            <a:off x="2091200" y="4412800"/>
            <a:ext cx="1648442" cy="137051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81" name="object 20"/>
          <p:cNvSpPr txBox="1"/>
          <p:nvPr/>
        </p:nvSpPr>
        <p:spPr>
          <a:xfrm>
            <a:off x="2116600" y="4426707"/>
            <a:ext cx="1597746" cy="800100"/>
          </a:xfrm>
          <a:prstGeom prst="rect">
            <a:avLst/>
          </a:prstGeom>
          <a:solidFill>
            <a:srgbClr val="FF0000"/>
          </a:solidFill>
          <a:ln w="3175">
            <a:solidFill>
              <a:srgbClr val="0365C0"/>
            </a:solidFill>
          </a:ln>
        </p:spPr>
        <p:txBody>
          <a:bodyPr lIns="0" tIns="0" rIns="0" bIns="0">
            <a:spAutoFit/>
          </a:bodyPr>
          <a:lstStyle/>
          <a:p>
            <a:pPr defTabSz="554355">
              <a:defRPr sz="3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170180" defTabSz="554355">
              <a:defRPr sz="2000" spc="8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Body</a:t>
            </a:r>
          </a:p>
        </p:txBody>
      </p:sp>
      <p:sp>
        <p:nvSpPr>
          <p:cNvPr id="582" name="object 21"/>
          <p:cNvSpPr txBox="1"/>
          <p:nvPr/>
        </p:nvSpPr>
        <p:spPr>
          <a:xfrm>
            <a:off x="4272940" y="1386124"/>
            <a:ext cx="3380720" cy="4185285"/>
          </a:xfrm>
          <a:prstGeom prst="rect">
            <a:avLst/>
          </a:prstGeom>
          <a:solidFill>
            <a:srgbClr val="FFFFFF"/>
          </a:solidFill>
          <a:ln w="3175">
            <a:solidFill>
              <a:srgbClr val="0365C0"/>
            </a:solidFill>
          </a:ln>
        </p:spPr>
        <p:txBody>
          <a:bodyPr lIns="0" tIns="0" rIns="0" bIns="0">
            <a:spAutoFit/>
          </a:bodyPr>
          <a:lstStyle/>
          <a:p>
            <a:pPr defTabSz="554355">
              <a:defRPr sz="24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224790" defTabSz="554355">
              <a:defRPr sz="1600" spc="2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&lt;!DOCTYPE</a:t>
            </a:r>
            <a:r>
              <a:rPr spc="0"/>
              <a:t> </a:t>
            </a:r>
            <a:r>
              <a:rPr spc="5"/>
              <a:t>html&gt;</a:t>
            </a:r>
          </a:p>
          <a:p>
            <a:pPr defTabSz="554355"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pc="5"/>
          </a:p>
          <a:p>
            <a:pPr indent="22479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&lt;html&gt;</a:t>
            </a:r>
          </a:p>
          <a:p>
            <a:pPr defTabSz="554355"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224790" defTabSz="554355">
              <a:defRPr sz="1600" spc="2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&lt;head&gt;</a:t>
            </a:r>
          </a:p>
          <a:p>
            <a:pPr marR="770255" indent="77343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&lt;title&gt;Title&lt;/  title&gt;</a:t>
            </a:r>
          </a:p>
          <a:p>
            <a:pPr indent="22479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&lt;/head&gt;</a:t>
            </a:r>
          </a:p>
          <a:p>
            <a:pPr defTabSz="554355">
              <a:defRPr sz="16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defTabSz="554355"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224790" defTabSz="554355">
              <a:defRPr sz="1600" spc="5">
                <a:solidFill>
                  <a:srgbClr val="FF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&lt;body&gt;</a:t>
            </a:r>
          </a:p>
          <a:p>
            <a:pPr indent="1129665" defTabSz="554355">
              <a:defRPr sz="1600" spc="5">
                <a:solidFill>
                  <a:srgbClr val="FF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&lt;div&gt;Content&lt;/div&gt;</a:t>
            </a:r>
          </a:p>
          <a:p>
            <a:pPr indent="224790" defTabSz="554355">
              <a:defRPr sz="1600" spc="5">
                <a:solidFill>
                  <a:srgbClr val="FF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&lt;/body&gt;</a:t>
            </a:r>
          </a:p>
          <a:p>
            <a:pPr defTabSz="554355"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22479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&lt;/html&gt;</a:t>
            </a:r>
          </a:p>
        </p:txBody>
      </p:sp>
      <p:sp>
        <p:nvSpPr>
          <p:cNvPr id="583" name="object 23"/>
          <p:cNvSpPr txBox="1"/>
          <p:nvPr/>
        </p:nvSpPr>
        <p:spPr>
          <a:xfrm>
            <a:off x="7786288" y="1371932"/>
            <a:ext cx="3630644" cy="22390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marR="3175" indent="12700" defTabSz="554355">
              <a:lnSpc>
                <a:spcPts val="2200"/>
              </a:lnSpc>
              <a:spcBef>
                <a:spcPts val="200"/>
              </a:spcBef>
              <a:defRPr sz="2000" spc="-3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Body is the content of the all the  elements to</a:t>
            </a:r>
            <a:r>
              <a:rPr spc="-6"/>
              <a:t> </a:t>
            </a:r>
            <a:r>
              <a:rPr spc="-24"/>
              <a:t>show.</a:t>
            </a:r>
          </a:p>
          <a:p>
            <a:pPr defTabSz="554355"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pc="-24"/>
          </a:p>
          <a:p>
            <a:pPr indent="12700" defTabSz="554355">
              <a:defRPr sz="14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&lt;h1&gt; This is </a:t>
            </a:r>
            <a:r>
              <a:rPr spc="2"/>
              <a:t>Header</a:t>
            </a:r>
            <a:r>
              <a:rPr spc="-5"/>
              <a:t> </a:t>
            </a:r>
            <a:r>
              <a:t>&lt;/h1&gt;</a:t>
            </a:r>
          </a:p>
          <a:p>
            <a:pPr indent="12700" defTabSz="554355">
              <a:defRPr sz="14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a</a:t>
            </a:r>
            <a:r>
              <a:rPr spc="2">
                <a:solidFill>
                  <a:srgbClr val="A52A2A"/>
                </a:solidFill>
              </a:rPr>
              <a:t> </a:t>
            </a:r>
            <a:r>
              <a:rPr>
                <a:solidFill>
                  <a:srgbClr val="FF0000"/>
                </a:solidFill>
              </a:rPr>
              <a:t>href</a:t>
            </a:r>
            <a:r>
              <a:t>=“http://</a:t>
            </a:r>
          </a:p>
          <a:p>
            <a:pPr indent="12700" defTabSz="554355">
              <a:spcBef>
                <a:spcPts val="100"/>
              </a:spcBef>
              <a:defRPr sz="14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jiangren.com.au"&gt;</a:t>
            </a:r>
            <a:r>
              <a:rPr spc="-347">
                <a:latin typeface="Droid Sans Fallback"/>
                <a:ea typeface="Droid Sans Fallback"/>
                <a:cs typeface="Droid Sans Fallback"/>
                <a:sym typeface="Droid Sans Fallback"/>
              </a:rPr>
              <a:t>匠人圈</a:t>
            </a:r>
            <a:r>
              <a:t>&lt;</a:t>
            </a:r>
            <a:r>
              <a:rPr>
                <a:solidFill>
                  <a:srgbClr val="A52A2A"/>
                </a:solidFill>
              </a:rPr>
              <a:t>/a</a:t>
            </a:r>
            <a:r>
              <a:t>&gt;</a:t>
            </a:r>
          </a:p>
          <a:p>
            <a:pPr defTabSz="554355">
              <a:defRPr sz="2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12700" defTabSz="554355">
              <a:defRPr sz="1400" spc="5">
                <a:solidFill>
                  <a:srgbClr val="0000CD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button </a:t>
            </a:r>
            <a:r>
              <a:rPr>
                <a:solidFill>
                  <a:srgbClr val="FF0000"/>
                </a:solidFill>
              </a:rPr>
              <a:t>type</a:t>
            </a:r>
            <a:r>
              <a:t>="button"&gt;</a:t>
            </a:r>
            <a:r>
              <a:rPr>
                <a:solidFill>
                  <a:srgbClr val="000000"/>
                </a:solidFill>
              </a:rPr>
              <a:t>Click</a:t>
            </a:r>
            <a:r>
              <a:rPr spc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Me!</a:t>
            </a:r>
          </a:p>
          <a:p>
            <a:pPr indent="12700" defTabSz="554355">
              <a:defRPr sz="1400" spc="5">
                <a:solidFill>
                  <a:srgbClr val="0000CD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/button</a:t>
            </a:r>
            <a:r>
              <a:t>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Text - Header"/>
          <p:cNvSpPr txBox="1"/>
          <p:nvPr/>
        </p:nvSpPr>
        <p:spPr>
          <a:xfrm>
            <a:off x="1241589" y="319726"/>
            <a:ext cx="2411730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Text - Header</a:t>
            </a:r>
          </a:p>
        </p:txBody>
      </p:sp>
      <p:pic>
        <p:nvPicPr>
          <p:cNvPr id="652" name="Screen Shot 2017-09-11 at 8.59.21 pm.png" descr="Screen Shot 2017-09-11 at 8.59.2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78" y="1741860"/>
            <a:ext cx="8477671" cy="391093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53" name="Shape 196"/>
          <p:cNvSpPr txBox="1"/>
          <p:nvPr/>
        </p:nvSpPr>
        <p:spPr>
          <a:xfrm>
            <a:off x="1421744" y="1177630"/>
            <a:ext cx="6544352" cy="309245"/>
          </a:xfrm>
          <a:prstGeom prst="rect">
            <a:avLst/>
          </a:prstGeom>
          <a:ln w="12700">
            <a:miter lim="400000"/>
          </a:ln>
        </p:spPr>
        <p:txBody>
          <a:bodyPr lIns="32137" tIns="32137" rIns="32137" bIns="32137">
            <a:spAutoFit/>
          </a:bodyPr>
          <a:lstStyle>
            <a:lvl1pPr algn="ctr" defTabSz="457200">
              <a:defRPr sz="160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Header is define structure the hierarchy of the content</a:t>
            </a:r>
          </a:p>
        </p:txBody>
      </p:sp>
      <p:sp>
        <p:nvSpPr>
          <p:cNvPr id="654" name="Shape 196"/>
          <p:cNvSpPr txBox="1"/>
          <p:nvPr/>
        </p:nvSpPr>
        <p:spPr>
          <a:xfrm>
            <a:off x="2823824" y="5907110"/>
            <a:ext cx="6544352" cy="309245"/>
          </a:xfrm>
          <a:prstGeom prst="rect">
            <a:avLst/>
          </a:prstGeom>
          <a:ln w="12700">
            <a:miter lim="400000"/>
          </a:ln>
        </p:spPr>
        <p:txBody>
          <a:bodyPr lIns="32137" tIns="32137" rIns="32137" bIns="32137">
            <a:spAutoFit/>
          </a:bodyPr>
          <a:lstStyle>
            <a:lvl1pPr algn="ctr" defTabSz="457200">
              <a:defRPr sz="160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Semantic for Search Engine Optimisation and Friendly for disabled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EO"/>
          <p:cNvSpPr txBox="1"/>
          <p:nvPr/>
        </p:nvSpPr>
        <p:spPr>
          <a:xfrm>
            <a:off x="1241589" y="319726"/>
            <a:ext cx="707390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SEO</a:t>
            </a:r>
          </a:p>
        </p:txBody>
      </p:sp>
      <p:sp>
        <p:nvSpPr>
          <p:cNvPr id="668" name="Shape 196"/>
          <p:cNvSpPr txBox="1"/>
          <p:nvPr/>
        </p:nvSpPr>
        <p:spPr>
          <a:xfrm>
            <a:off x="2823824" y="1571386"/>
            <a:ext cx="6544352" cy="4003040"/>
          </a:xfrm>
          <a:prstGeom prst="rect">
            <a:avLst/>
          </a:prstGeom>
          <a:ln w="12700">
            <a:miter lim="400000"/>
          </a:ln>
        </p:spPr>
        <p:txBody>
          <a:bodyPr lIns="32137" tIns="32137" rIns="32137" bIns="32137">
            <a:spAutoFit/>
          </a:bodyPr>
          <a:lstStyle/>
          <a:p>
            <a:pPr marL="228600" indent="-228600" defTabSz="457200">
              <a:buSzPct val="100000"/>
              <a:buChar char="•"/>
              <a:defRPr sz="160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Only one H1 for one page</a:t>
            </a:r>
          </a:p>
          <a:p>
            <a:pPr marL="228600" lvl="1" indent="-228600" defTabSz="457200">
              <a:buSzPct val="100000"/>
              <a:buChar char="•"/>
              <a:defRPr sz="160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Page Structure</a:t>
            </a:r>
          </a:p>
          <a:p>
            <a:pPr marL="541655" lvl="1" indent="-160655" defTabSz="457200">
              <a:buSzPct val="100000"/>
              <a:buChar char="•"/>
              <a:defRPr sz="160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H1</a:t>
            </a:r>
          </a:p>
          <a:p>
            <a:pPr marL="541655" lvl="1" indent="-160655" defTabSz="457200">
              <a:buSzPct val="100000"/>
              <a:buChar char="•"/>
              <a:defRPr sz="160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H2</a:t>
            </a:r>
          </a:p>
          <a:p>
            <a:pPr marL="541655" lvl="1" indent="-160655" defTabSz="457200">
              <a:buSzPct val="100000"/>
              <a:buChar char="•"/>
              <a:defRPr sz="160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H2</a:t>
            </a:r>
          </a:p>
          <a:p>
            <a:pPr marL="541655" lvl="1" indent="-160655" defTabSz="457200">
              <a:buSzPct val="100000"/>
              <a:buChar char="•"/>
              <a:defRPr sz="160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H3</a:t>
            </a:r>
          </a:p>
          <a:p>
            <a:pPr marL="541655" lvl="1" indent="-160655" defTabSz="457200">
              <a:buSzPct val="100000"/>
              <a:buChar char="•"/>
              <a:defRPr sz="160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H3</a:t>
            </a:r>
          </a:p>
          <a:p>
            <a:pPr marL="541655" lvl="1" indent="-160655" defTabSz="457200">
              <a:buSzPct val="100000"/>
              <a:buChar char="•"/>
              <a:defRPr sz="160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H4</a:t>
            </a:r>
          </a:p>
          <a:p>
            <a:pPr marL="541655" lvl="1" indent="-160655" defTabSz="457200">
              <a:buSzPct val="100000"/>
              <a:buChar char="•"/>
              <a:defRPr sz="160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H4</a:t>
            </a:r>
          </a:p>
          <a:p>
            <a:pPr marL="541655" lvl="1" indent="-160655" defTabSz="457200">
              <a:buSzPct val="100000"/>
              <a:buChar char="•"/>
              <a:defRPr sz="160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H4</a:t>
            </a:r>
          </a:p>
          <a:p>
            <a:pPr marL="541655" lvl="1" indent="-160655" defTabSz="457200">
              <a:buSzPct val="100000"/>
              <a:buChar char="•"/>
              <a:defRPr sz="160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H5</a:t>
            </a:r>
          </a:p>
          <a:p>
            <a:pPr marL="541655" lvl="1" indent="-160655" defTabSz="457200">
              <a:buSzPct val="100000"/>
              <a:buChar char="•"/>
              <a:defRPr sz="160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H5</a:t>
            </a:r>
          </a:p>
          <a:p>
            <a:pPr marL="541655" lvl="1" indent="-160655" defTabSz="457200">
              <a:buSzPct val="100000"/>
              <a:buChar char="•"/>
              <a:defRPr sz="160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H5</a:t>
            </a:r>
          </a:p>
          <a:p>
            <a:pPr marL="541655" lvl="1" indent="-160655" defTabSz="457200">
              <a:buSzPct val="100000"/>
              <a:buChar char="•"/>
              <a:defRPr sz="160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H6</a:t>
            </a:r>
          </a:p>
          <a:p>
            <a:pPr marL="541655" lvl="1" indent="-160655" defTabSz="457200">
              <a:buSzPct val="100000"/>
              <a:buChar char="•"/>
              <a:defRPr sz="160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H6</a:t>
            </a:r>
          </a:p>
          <a:p>
            <a:pPr marL="541655" lvl="1" indent="-160655" defTabSz="457200">
              <a:buSzPct val="100000"/>
              <a:buChar char="•"/>
              <a:defRPr sz="160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H6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Text - Format element"/>
          <p:cNvSpPr txBox="1"/>
          <p:nvPr/>
        </p:nvSpPr>
        <p:spPr>
          <a:xfrm>
            <a:off x="1241589" y="319726"/>
            <a:ext cx="3990975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Text - Format element </a:t>
            </a:r>
          </a:p>
        </p:txBody>
      </p:sp>
      <p:pic>
        <p:nvPicPr>
          <p:cNvPr id="701" name="Screen Shot 2017-09-11 at 10.53.35 pm.png" descr="Screen Shot 2017-09-11 at 10.53.3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96" y="1874977"/>
            <a:ext cx="8660408" cy="279424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aragraph"/>
          <p:cNvSpPr txBox="1"/>
          <p:nvPr/>
        </p:nvSpPr>
        <p:spPr>
          <a:xfrm>
            <a:off x="1241589" y="319726"/>
            <a:ext cx="1513840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Paragraph</a:t>
            </a:r>
          </a:p>
        </p:txBody>
      </p:sp>
      <p:sp>
        <p:nvSpPr>
          <p:cNvPr id="713" name="Shape 196"/>
          <p:cNvSpPr txBox="1"/>
          <p:nvPr/>
        </p:nvSpPr>
        <p:spPr>
          <a:xfrm>
            <a:off x="2823824" y="1103512"/>
            <a:ext cx="6544352" cy="309245"/>
          </a:xfrm>
          <a:prstGeom prst="rect">
            <a:avLst/>
          </a:prstGeom>
          <a:ln w="12700">
            <a:miter lim="400000"/>
          </a:ln>
        </p:spPr>
        <p:txBody>
          <a:bodyPr lIns="32137" tIns="32137" rIns="32137" bIns="32137">
            <a:spAutoFit/>
          </a:bodyPr>
          <a:lstStyle/>
          <a:p>
            <a:pPr algn="ctr" defTabSz="457200">
              <a:defRPr sz="1600" b="1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</p:txBody>
      </p:sp>
      <p:pic>
        <p:nvPicPr>
          <p:cNvPr id="714" name="Screen Shot 2017-09-11 at 10.08.27 pm.png" descr="Screen Shot 2017-09-11 at 10.08.2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053" y="2012655"/>
            <a:ext cx="8561301" cy="13683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15" name="Screen Shot 2017-09-11 at 10.10.26 pm.png" descr="Screen Shot 2017-09-11 at 10.10.2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220" y="4142692"/>
            <a:ext cx="5809765" cy="134440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" grpId="1" animBg="1" advAuto="0"/>
      <p:bldP spid="715" grpId="2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List"/>
          <p:cNvSpPr txBox="1"/>
          <p:nvPr/>
        </p:nvSpPr>
        <p:spPr>
          <a:xfrm>
            <a:off x="1241589" y="319726"/>
            <a:ext cx="644525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List</a:t>
            </a:r>
          </a:p>
        </p:txBody>
      </p:sp>
      <p:pic>
        <p:nvPicPr>
          <p:cNvPr id="740" name="Screen Shot 2017-09-11 at 10.57.50 pm.png" descr="Screen Shot 2017-09-11 at 10.57.50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075" y="2914044"/>
            <a:ext cx="5911850" cy="229991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41" name="UL = Unsorted List"/>
          <p:cNvSpPr txBox="1"/>
          <p:nvPr/>
        </p:nvSpPr>
        <p:spPr>
          <a:xfrm>
            <a:off x="5068469" y="1475442"/>
            <a:ext cx="2055062" cy="321310"/>
          </a:xfrm>
          <a:prstGeom prst="rect">
            <a:avLst/>
          </a:prstGeom>
          <a:ln w="12700">
            <a:miter lim="400000"/>
          </a:ln>
        </p:spPr>
        <p:txBody>
          <a:bodyPr lIns="22859" tIns="22859" rIns="22859" bIns="22859">
            <a:spAutoFit/>
          </a:bodyPr>
          <a:lstStyle>
            <a:lvl1pPr defTabSz="457200">
              <a:defRPr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UL = Unsorted List</a:t>
            </a:r>
          </a:p>
        </p:txBody>
      </p:sp>
      <p:sp>
        <p:nvSpPr>
          <p:cNvPr id="742" name="OL = Ordered List"/>
          <p:cNvSpPr txBox="1"/>
          <p:nvPr/>
        </p:nvSpPr>
        <p:spPr>
          <a:xfrm>
            <a:off x="5115374" y="2008738"/>
            <a:ext cx="1961252" cy="321310"/>
          </a:xfrm>
          <a:prstGeom prst="rect">
            <a:avLst/>
          </a:prstGeom>
          <a:ln w="12700">
            <a:miter lim="400000"/>
          </a:ln>
        </p:spPr>
        <p:txBody>
          <a:bodyPr lIns="22859" tIns="22859" rIns="22859" bIns="22859">
            <a:spAutoFit/>
          </a:bodyPr>
          <a:lstStyle>
            <a:lvl1pPr defTabSz="457200">
              <a:defRPr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OL = Ordered List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HTML"/>
          <p:cNvSpPr txBox="1"/>
          <p:nvPr/>
        </p:nvSpPr>
        <p:spPr>
          <a:xfrm>
            <a:off x="1241589" y="319726"/>
            <a:ext cx="2046390" cy="50782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AU" dirty="0"/>
              <a:t>Introduction</a:t>
            </a:r>
            <a:endParaRPr dirty="0"/>
          </a:p>
        </p:txBody>
      </p:sp>
      <p:sp>
        <p:nvSpPr>
          <p:cNvPr id="9" name="Shape 112">
            <a:extLst>
              <a:ext uri="{FF2B5EF4-FFF2-40B4-BE49-F238E27FC236}">
                <a16:creationId xmlns:a16="http://schemas.microsoft.com/office/drawing/2014/main" id="{73EC361A-8E3A-8042-9C17-A6ABBB4379BF}"/>
              </a:ext>
            </a:extLst>
          </p:cNvPr>
          <p:cNvSpPr txBox="1"/>
          <p:nvPr/>
        </p:nvSpPr>
        <p:spPr>
          <a:xfrm>
            <a:off x="1576605" y="4488052"/>
            <a:ext cx="5026244" cy="383741"/>
          </a:xfrm>
          <a:prstGeom prst="rect">
            <a:avLst/>
          </a:prstGeom>
          <a:ln w="12700">
            <a:miter lim="400000"/>
          </a:ln>
        </p:spPr>
        <p:txBody>
          <a:bodyPr lIns="45711" tIns="45711" rIns="45711" bIns="45711">
            <a:spAutoFit/>
          </a:bodyPr>
          <a:lstStyle/>
          <a:p>
            <a:pPr defTabSz="457200">
              <a:lnSpc>
                <a:spcPct val="115000"/>
              </a:lnSpc>
              <a:spcBef>
                <a:spcPts val="800"/>
              </a:spcBef>
              <a:defRPr b="1"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dirty="0"/>
          </a:p>
        </p:txBody>
      </p:sp>
      <p:sp>
        <p:nvSpPr>
          <p:cNvPr id="12" name="Shape 112">
            <a:extLst>
              <a:ext uri="{FF2B5EF4-FFF2-40B4-BE49-F238E27FC236}">
                <a16:creationId xmlns:a16="http://schemas.microsoft.com/office/drawing/2014/main" id="{0C8E739C-AE82-0B48-8EBD-F7CF4F66BA58}"/>
              </a:ext>
            </a:extLst>
          </p:cNvPr>
          <p:cNvSpPr txBox="1"/>
          <p:nvPr/>
        </p:nvSpPr>
        <p:spPr>
          <a:xfrm>
            <a:off x="1241589" y="1636963"/>
            <a:ext cx="5533284" cy="3547684"/>
          </a:xfrm>
          <a:prstGeom prst="rect">
            <a:avLst/>
          </a:prstGeom>
          <a:ln w="12700">
            <a:miter lim="400000"/>
          </a:ln>
        </p:spPr>
        <p:txBody>
          <a:bodyPr wrap="square" lIns="45711" tIns="45711" rIns="45711" bIns="45711">
            <a:spAutoFit/>
          </a:bodyPr>
          <a:lstStyle/>
          <a:p>
            <a:pPr defTabSz="457200">
              <a:lnSpc>
                <a:spcPct val="115000"/>
              </a:lnSpc>
              <a:spcBef>
                <a:spcPts val="800"/>
              </a:spcBef>
              <a:defRPr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en-AU" dirty="0"/>
              <a:t>Graduated from Monash CS.</a:t>
            </a:r>
          </a:p>
          <a:p>
            <a:pPr defTabSz="457200">
              <a:lnSpc>
                <a:spcPct val="115000"/>
              </a:lnSpc>
              <a:spcBef>
                <a:spcPts val="800"/>
              </a:spcBef>
              <a:defRPr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lang="en-AU" dirty="0"/>
          </a:p>
          <a:p>
            <a:pPr defTabSz="457200">
              <a:lnSpc>
                <a:spcPct val="115000"/>
              </a:lnSpc>
              <a:spcBef>
                <a:spcPts val="800"/>
              </a:spcBef>
              <a:defRPr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en-AU" dirty="0"/>
              <a:t>Worked at Telstra, Nab, ANZ, </a:t>
            </a:r>
            <a:r>
              <a:rPr lang="en-AU" dirty="0" err="1"/>
              <a:t>sportsbet</a:t>
            </a:r>
            <a:r>
              <a:rPr lang="en-AU" dirty="0"/>
              <a:t> and currently </a:t>
            </a:r>
            <a:r>
              <a:rPr lang="en-AU" dirty="0" err="1"/>
              <a:t>afterpay</a:t>
            </a:r>
            <a:r>
              <a:rPr lang="en-AU" dirty="0"/>
              <a:t>.</a:t>
            </a:r>
          </a:p>
          <a:p>
            <a:pPr defTabSz="457200">
              <a:lnSpc>
                <a:spcPct val="115000"/>
              </a:lnSpc>
              <a:spcBef>
                <a:spcPts val="800"/>
              </a:spcBef>
              <a:defRPr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lang="en-AU" dirty="0"/>
          </a:p>
          <a:p>
            <a:pPr defTabSz="457200">
              <a:lnSpc>
                <a:spcPct val="115000"/>
              </a:lnSpc>
              <a:spcBef>
                <a:spcPts val="800"/>
              </a:spcBef>
              <a:defRPr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en-AU" dirty="0"/>
              <a:t>Full-stack engineer with a focus on JS.</a:t>
            </a:r>
          </a:p>
          <a:p>
            <a:pPr defTabSz="457200">
              <a:lnSpc>
                <a:spcPct val="115000"/>
              </a:lnSpc>
              <a:spcBef>
                <a:spcPts val="800"/>
              </a:spcBef>
              <a:defRPr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lang="en-AU" dirty="0"/>
          </a:p>
          <a:p>
            <a:pPr defTabSz="457200">
              <a:lnSpc>
                <a:spcPct val="115000"/>
              </a:lnSpc>
              <a:spcBef>
                <a:spcPts val="800"/>
              </a:spcBef>
              <a:defRPr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en-AU" dirty="0"/>
              <a:t>LinkedIn - </a:t>
            </a:r>
            <a:r>
              <a:rPr lang="en-AU" dirty="0">
                <a:hlinkClick r:id="rId2"/>
              </a:rPr>
              <a:t>https://</a:t>
            </a:r>
            <a:r>
              <a:rPr lang="en-AU" dirty="0" err="1">
                <a:hlinkClick r:id="rId2"/>
              </a:rPr>
              <a:t>www.linkedin.com</a:t>
            </a:r>
            <a:r>
              <a:rPr lang="en-AU" dirty="0">
                <a:hlinkClick r:id="rId2"/>
              </a:rPr>
              <a:t>/in/jing-zhou-743201160/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5C8E-94DF-644F-82FB-C54D3574C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519" y="1234597"/>
            <a:ext cx="4999567" cy="451349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2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Table"/>
          <p:cNvSpPr txBox="1"/>
          <p:nvPr/>
        </p:nvSpPr>
        <p:spPr>
          <a:xfrm>
            <a:off x="1241589" y="319726"/>
            <a:ext cx="897255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Table</a:t>
            </a:r>
          </a:p>
        </p:txBody>
      </p:sp>
      <p:pic>
        <p:nvPicPr>
          <p:cNvPr id="756" name="Screen Shot 2017-09-11 at 11.08.29 pm.png" descr="Screen Shot 2017-09-11 at 11.08.2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936" y="1405455"/>
            <a:ext cx="7054128" cy="36185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57" name="https://web.archive.org/"/>
          <p:cNvSpPr txBox="1"/>
          <p:nvPr/>
        </p:nvSpPr>
        <p:spPr>
          <a:xfrm>
            <a:off x="4862254" y="5462092"/>
            <a:ext cx="2452370" cy="36703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r>
              <a:t>https://web.archive.org/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Link"/>
          <p:cNvSpPr txBox="1"/>
          <p:nvPr/>
        </p:nvSpPr>
        <p:spPr>
          <a:xfrm>
            <a:off x="1241589" y="319726"/>
            <a:ext cx="711200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Link</a:t>
            </a:r>
          </a:p>
        </p:txBody>
      </p:sp>
      <p:sp>
        <p:nvSpPr>
          <p:cNvPr id="785" name="object 11"/>
          <p:cNvSpPr/>
          <p:nvPr/>
        </p:nvSpPr>
        <p:spPr>
          <a:xfrm>
            <a:off x="1266907" y="3447486"/>
            <a:ext cx="9658204" cy="168938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86" name="object 12"/>
          <p:cNvSpPr/>
          <p:nvPr/>
        </p:nvSpPr>
        <p:spPr>
          <a:xfrm>
            <a:off x="1219282" y="3408859"/>
            <a:ext cx="9753410" cy="178463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87" name="object 13"/>
          <p:cNvSpPr/>
          <p:nvPr/>
        </p:nvSpPr>
        <p:spPr>
          <a:xfrm>
            <a:off x="1270000" y="3449734"/>
            <a:ext cx="9652000" cy="168910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88" name="object 14"/>
          <p:cNvSpPr/>
          <p:nvPr/>
        </p:nvSpPr>
        <p:spPr>
          <a:xfrm>
            <a:off x="1269997" y="3449732"/>
            <a:ext cx="9652000" cy="1689101"/>
          </a:xfrm>
          <a:prstGeom prst="rect">
            <a:avLst/>
          </a:prstGeom>
          <a:ln w="38100">
            <a:solidFill>
              <a:srgbClr val="FFFFFF"/>
            </a:solidFill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89" name="object 15"/>
          <p:cNvSpPr txBox="1"/>
          <p:nvPr/>
        </p:nvSpPr>
        <p:spPr>
          <a:xfrm>
            <a:off x="2278297" y="1577672"/>
            <a:ext cx="8202990" cy="8274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3028315" defTabSz="554355">
              <a:defRPr sz="2000" spc="-3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sz="3200" spc="-4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R="3175" indent="12700" defTabSz="554355">
              <a:lnSpc>
                <a:spcPct val="109000"/>
              </a:lnSpc>
              <a:defRPr sz="2000" spc="8">
                <a:solidFill>
                  <a:srgbClr val="0000CD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a</a:t>
            </a:r>
            <a:r>
              <a:rPr spc="-11">
                <a:solidFill>
                  <a:srgbClr val="A52A2A"/>
                </a:solidFill>
              </a:rPr>
              <a:t> </a:t>
            </a:r>
            <a:r>
              <a:rPr>
                <a:solidFill>
                  <a:srgbClr val="FF0000"/>
                </a:solidFill>
              </a:rPr>
              <a:t>href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="http://jiangren.com.au"&gt;</a:t>
            </a:r>
            <a:r>
              <a:rPr spc="13">
                <a:solidFill>
                  <a:srgbClr val="000000"/>
                </a:solidFill>
                <a:latin typeface="Droid Sans Fallback"/>
                <a:ea typeface="Droid Sans Fallback"/>
                <a:cs typeface="Droid Sans Fallback"/>
                <a:sym typeface="Droid Sans Fallback"/>
              </a:rPr>
              <a:t>澳洲</a:t>
            </a:r>
            <a:r>
              <a:rPr spc="5">
                <a:solidFill>
                  <a:srgbClr val="000000"/>
                </a:solidFill>
              </a:rPr>
              <a:t>IT</a:t>
            </a:r>
            <a:r>
              <a:rPr spc="-488">
                <a:solidFill>
                  <a:srgbClr val="000000"/>
                </a:solidFill>
                <a:latin typeface="Droid Sans Fallback"/>
                <a:ea typeface="Droid Sans Fallback"/>
                <a:cs typeface="Droid Sans Fallback"/>
                <a:sym typeface="Droid Sans Fallback"/>
              </a:rPr>
              <a:t>匠人  圈</a:t>
            </a:r>
            <a:r>
              <a:t>&lt;/</a:t>
            </a:r>
            <a:r>
              <a:rPr>
                <a:solidFill>
                  <a:srgbClr val="A52A2A"/>
                </a:solidFill>
              </a:rPr>
              <a:t>a</a:t>
            </a:r>
            <a:r>
              <a:t>&gt;</a:t>
            </a:r>
          </a:p>
        </p:txBody>
      </p:sp>
      <p:sp>
        <p:nvSpPr>
          <p:cNvPr id="790" name="Link is a inline element by default"/>
          <p:cNvSpPr txBox="1"/>
          <p:nvPr/>
        </p:nvSpPr>
        <p:spPr>
          <a:xfrm>
            <a:off x="2235300" y="1310985"/>
            <a:ext cx="3892550" cy="39751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defTabSz="554355">
              <a:defRPr sz="2000" spc="-3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Link is a </a:t>
            </a:r>
            <a:r>
              <a:rPr b="1" u="sng" spc="-6">
                <a:uFill>
                  <a:solidFill>
                    <a:srgbClr val="000000"/>
                  </a:solidFill>
                </a:uFill>
              </a:rPr>
              <a:t>inline</a:t>
            </a:r>
            <a:r>
              <a:rPr b="1" spc="-6"/>
              <a:t> </a:t>
            </a:r>
            <a:r>
              <a:t>element by</a:t>
            </a:r>
            <a:r>
              <a:rPr spc="3"/>
              <a:t> </a:t>
            </a:r>
            <a:r>
              <a:t>default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Link"/>
          <p:cNvSpPr txBox="1"/>
          <p:nvPr/>
        </p:nvSpPr>
        <p:spPr>
          <a:xfrm>
            <a:off x="1241589" y="319726"/>
            <a:ext cx="711200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Link</a:t>
            </a:r>
          </a:p>
        </p:txBody>
      </p:sp>
      <p:sp>
        <p:nvSpPr>
          <p:cNvPr id="802" name="object 12"/>
          <p:cNvSpPr txBox="1"/>
          <p:nvPr/>
        </p:nvSpPr>
        <p:spPr>
          <a:xfrm>
            <a:off x="1332025" y="1500078"/>
            <a:ext cx="8837071" cy="6153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spcBef>
                <a:spcPts val="400"/>
              </a:spcBef>
              <a:defRPr sz="2000" spc="8">
                <a:solidFill>
                  <a:srgbClr val="0000CD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a</a:t>
            </a:r>
            <a:r>
              <a:rPr spc="-8">
                <a:solidFill>
                  <a:srgbClr val="A52A2A"/>
                </a:solidFill>
              </a:rPr>
              <a:t> </a:t>
            </a:r>
            <a:r>
              <a:rPr spc="5">
                <a:solidFill>
                  <a:srgbClr val="FF0000"/>
                </a:solidFill>
              </a:rPr>
              <a:t>href</a:t>
            </a:r>
            <a:r>
              <a:rPr u="sng" spc="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="http://jiangren.com.au"</a:t>
            </a:r>
            <a:r>
              <a:t> target="_blank"</a:t>
            </a:r>
            <a:r>
              <a:rPr spc="0"/>
              <a:t> </a:t>
            </a:r>
            <a:r>
              <a:t>&gt;</a:t>
            </a:r>
            <a:r>
              <a:rPr spc="13">
                <a:solidFill>
                  <a:srgbClr val="000000"/>
                </a:solidFill>
                <a:latin typeface="Droid Sans Fallback"/>
                <a:ea typeface="Droid Sans Fallback"/>
                <a:cs typeface="Droid Sans Fallback"/>
                <a:sym typeface="Droid Sans Fallback"/>
              </a:rPr>
              <a:t>澳洲</a:t>
            </a:r>
            <a:r>
              <a:rPr>
                <a:solidFill>
                  <a:srgbClr val="000000"/>
                </a:solidFill>
              </a:rPr>
              <a:t>IT</a:t>
            </a:r>
            <a:r>
              <a:rPr spc="-658">
                <a:solidFill>
                  <a:srgbClr val="000000"/>
                </a:solidFill>
                <a:latin typeface="Droid Sans Fallback"/>
                <a:ea typeface="Droid Sans Fallback"/>
                <a:cs typeface="Droid Sans Fallback"/>
                <a:sym typeface="Droid Sans Fallback"/>
              </a:rPr>
              <a:t>匠   ⼈   </a:t>
            </a:r>
            <a:r>
              <a:t>圈&lt;</a:t>
            </a:r>
            <a:r>
              <a:rPr>
                <a:solidFill>
                  <a:srgbClr val="A52A2A"/>
                </a:solidFill>
              </a:rPr>
              <a:t>/a</a:t>
            </a:r>
            <a:r>
              <a:t>&gt;</a:t>
            </a:r>
          </a:p>
        </p:txBody>
      </p:sp>
      <p:graphicFrame>
        <p:nvGraphicFramePr>
          <p:cNvPr id="803" name="object 13"/>
          <p:cNvGraphicFramePr/>
          <p:nvPr/>
        </p:nvGraphicFramePr>
        <p:xfrm>
          <a:off x="1322704" y="2844579"/>
          <a:ext cx="9998142" cy="306456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16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1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144">
                <a:tc>
                  <a:txBody>
                    <a:bodyPr/>
                    <a:lstStyle/>
                    <a:p>
                      <a:pPr algn="l" defTabSz="554355"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11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Value</a:t>
                      </a:r>
                    </a:p>
                  </a:txBody>
                  <a:tcPr marL="0" marR="0" marT="0" marB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554355"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2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Description</a:t>
                      </a:r>
                    </a:p>
                  </a:txBody>
                  <a:tcPr marL="0" marR="0" marT="0" marB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144">
                <a:tc>
                  <a:txBody>
                    <a:bodyPr/>
                    <a:lstStyle/>
                    <a:p>
                      <a:pPr algn="l" defTabSz="554355"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2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_blank</a:t>
                      </a:r>
                    </a:p>
                  </a:txBody>
                  <a:tcPr marL="0" marR="0" marT="0" marB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indent="97155" algn="l" defTabSz="554355">
                        <a:spcBef>
                          <a:spcPts val="400"/>
                        </a:spcBef>
                        <a:defRPr sz="1600" spc="2">
                          <a:solidFill>
                            <a:srgbClr val="000000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defRPr>
                      </a:pPr>
                      <a:r>
                        <a:t>Opens the </a:t>
                      </a:r>
                      <a:r>
                        <a:rPr spc="0"/>
                        <a:t>linked </a:t>
                      </a:r>
                      <a:r>
                        <a:t>document in </a:t>
                      </a:r>
                      <a:r>
                        <a:rPr spc="5"/>
                        <a:t>a new </a:t>
                      </a:r>
                      <a:r>
                        <a:t>window or tab</a:t>
                      </a:r>
                    </a:p>
                  </a:txBody>
                  <a:tcPr marL="0" marR="0" marT="0" marB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842">
                <a:tc>
                  <a:txBody>
                    <a:bodyPr/>
                    <a:lstStyle/>
                    <a:p>
                      <a:pPr algn="l" defTabSz="554355"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2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_self</a:t>
                      </a:r>
                    </a:p>
                  </a:txBody>
                  <a:tcPr marL="0" marR="0" marT="0" marB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141605" indent="97155" algn="l" defTabSz="554355">
                        <a:lnSpc>
                          <a:spcPct val="102000"/>
                        </a:lnSpc>
                        <a:spcBef>
                          <a:spcPts val="300"/>
                        </a:spcBef>
                        <a:defRPr sz="1600" spc="2">
                          <a:solidFill>
                            <a:srgbClr val="000000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defRPr>
                      </a:pPr>
                      <a:r>
                        <a:t>Opens the </a:t>
                      </a:r>
                      <a:r>
                        <a:rPr spc="0"/>
                        <a:t>linked </a:t>
                      </a:r>
                      <a:r>
                        <a:t>document in the </a:t>
                      </a:r>
                      <a:r>
                        <a:rPr spc="5"/>
                        <a:t>same </a:t>
                      </a:r>
                      <a:r>
                        <a:rPr spc="-2"/>
                        <a:t>frame </a:t>
                      </a:r>
                      <a:r>
                        <a:rPr spc="5"/>
                        <a:t>as </a:t>
                      </a:r>
                      <a:r>
                        <a:t>it </a:t>
                      </a:r>
                      <a:r>
                        <a:rPr spc="0"/>
                        <a:t>was clicked </a:t>
                      </a:r>
                      <a:r>
                        <a:t>(this  is</a:t>
                      </a:r>
                      <a:r>
                        <a:rPr spc="0"/>
                        <a:t> </a:t>
                      </a:r>
                      <a:r>
                        <a:t>default)</a:t>
                      </a:r>
                    </a:p>
                  </a:txBody>
                  <a:tcPr marL="0" marR="0" marT="0" marB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144">
                <a:tc>
                  <a:txBody>
                    <a:bodyPr/>
                    <a:lstStyle/>
                    <a:p>
                      <a:pPr algn="l" defTabSz="554355"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2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_parent</a:t>
                      </a:r>
                    </a:p>
                  </a:txBody>
                  <a:tcPr marL="0" marR="0" marT="0" marB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indent="97155" algn="l" defTabSz="554355">
                        <a:spcBef>
                          <a:spcPts val="400"/>
                        </a:spcBef>
                        <a:defRPr sz="1600" spc="2">
                          <a:solidFill>
                            <a:srgbClr val="000000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defRPr>
                      </a:pPr>
                      <a:r>
                        <a:t>Opens the </a:t>
                      </a:r>
                      <a:r>
                        <a:rPr spc="0"/>
                        <a:t>linked </a:t>
                      </a:r>
                      <a:r>
                        <a:t>document in the parent</a:t>
                      </a:r>
                      <a:r>
                        <a:rPr spc="8"/>
                        <a:t> </a:t>
                      </a:r>
                      <a:r>
                        <a:rPr spc="-2"/>
                        <a:t>frame</a:t>
                      </a:r>
                    </a:p>
                  </a:txBody>
                  <a:tcPr marL="0" marR="0" marT="0" marB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144">
                <a:tc>
                  <a:txBody>
                    <a:bodyPr/>
                    <a:lstStyle/>
                    <a:p>
                      <a:pPr algn="l" defTabSz="554355"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2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_top</a:t>
                      </a:r>
                    </a:p>
                  </a:txBody>
                  <a:tcPr marL="0" marR="0" marT="0" marB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97155" algn="l" defTabSz="554355">
                        <a:spcBef>
                          <a:spcPts val="400"/>
                        </a:spcBef>
                        <a:defRPr sz="1600" spc="2">
                          <a:solidFill>
                            <a:srgbClr val="000000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defRPr>
                      </a:pPr>
                      <a:r>
                        <a:t>Opens the </a:t>
                      </a:r>
                      <a:r>
                        <a:rPr spc="0"/>
                        <a:t>linked </a:t>
                      </a:r>
                      <a:r>
                        <a:t>document in the full body of the</a:t>
                      </a:r>
                      <a:r>
                        <a:rPr spc="13"/>
                        <a:t> </a:t>
                      </a:r>
                      <a:r>
                        <a:t>window</a:t>
                      </a:r>
                    </a:p>
                  </a:txBody>
                  <a:tcPr marL="0" marR="0" marT="0" marB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144">
                <a:tc>
                  <a:txBody>
                    <a:bodyPr/>
                    <a:lstStyle/>
                    <a:p>
                      <a:pPr algn="l" defTabSz="554355"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2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framename</a:t>
                      </a:r>
                    </a:p>
                  </a:txBody>
                  <a:tcPr marL="0" marR="0" marT="0" marB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indent="97155" algn="l" defTabSz="554355">
                        <a:spcBef>
                          <a:spcPts val="400"/>
                        </a:spcBef>
                        <a:defRPr sz="1600" spc="2">
                          <a:solidFill>
                            <a:srgbClr val="000000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defRPr>
                      </a:pPr>
                      <a:r>
                        <a:t>Opens the </a:t>
                      </a:r>
                      <a:r>
                        <a:rPr spc="0"/>
                        <a:t>linked </a:t>
                      </a:r>
                      <a:r>
                        <a:t>document in </a:t>
                      </a:r>
                      <a:r>
                        <a:rPr spc="5"/>
                        <a:t>a named</a:t>
                      </a:r>
                      <a:r>
                        <a:t> </a:t>
                      </a:r>
                      <a:r>
                        <a:rPr spc="-2"/>
                        <a:t>frame</a:t>
                      </a:r>
                    </a:p>
                  </a:txBody>
                  <a:tcPr marL="0" marR="0" marT="0" marB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04" name="object 14"/>
          <p:cNvSpPr txBox="1"/>
          <p:nvPr/>
        </p:nvSpPr>
        <p:spPr>
          <a:xfrm>
            <a:off x="8417478" y="6319853"/>
            <a:ext cx="2920921" cy="1689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defRPr sz="1100" u="sng" spc="2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https://www.w3schools.com/tags/tag_a.asp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Img"/>
          <p:cNvSpPr txBox="1"/>
          <p:nvPr/>
        </p:nvSpPr>
        <p:spPr>
          <a:xfrm>
            <a:off x="1241589" y="319726"/>
            <a:ext cx="649605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Img</a:t>
            </a:r>
          </a:p>
        </p:txBody>
      </p:sp>
      <p:sp>
        <p:nvSpPr>
          <p:cNvPr id="816" name="object 10"/>
          <p:cNvSpPr/>
          <p:nvPr/>
        </p:nvSpPr>
        <p:spPr>
          <a:xfrm>
            <a:off x="2148167" y="1661801"/>
            <a:ext cx="8012206" cy="24944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17" name="object 11"/>
          <p:cNvSpPr txBox="1"/>
          <p:nvPr/>
        </p:nvSpPr>
        <p:spPr>
          <a:xfrm>
            <a:off x="5364398" y="5169232"/>
            <a:ext cx="2484612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tabLst>
                <a:tab pos="546100" algn="l"/>
                <a:tab pos="1092200" algn="l"/>
                <a:tab pos="1778000" algn="l"/>
                <a:tab pos="2324100" algn="l"/>
              </a:tabLst>
              <a:defRPr sz="1600" spc="2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.</a:t>
            </a:r>
            <a:r>
              <a:rPr spc="5"/>
              <a:t>/</a:t>
            </a:r>
            <a:r>
              <a:rPr spc="0"/>
              <a:t>	</a:t>
            </a:r>
            <a:r>
              <a:t>v</a:t>
            </a:r>
            <a:r>
              <a:rPr spc="5"/>
              <a:t>s</a:t>
            </a:r>
            <a:r>
              <a:rPr spc="0"/>
              <a:t>	</a:t>
            </a:r>
            <a:r>
              <a:t>..</a:t>
            </a:r>
            <a:r>
              <a:rPr spc="5"/>
              <a:t>/</a:t>
            </a:r>
            <a:r>
              <a:rPr spc="0"/>
              <a:t>	</a:t>
            </a:r>
            <a:r>
              <a:t>v</a:t>
            </a:r>
            <a:r>
              <a:rPr spc="5"/>
              <a:t>s</a:t>
            </a:r>
            <a:r>
              <a:rPr spc="0"/>
              <a:t>	</a:t>
            </a:r>
            <a:r>
              <a:rPr spc="5"/>
              <a:t>/</a:t>
            </a:r>
          </a:p>
        </p:txBody>
      </p:sp>
      <p:sp>
        <p:nvSpPr>
          <p:cNvPr id="818" name="object 12"/>
          <p:cNvSpPr txBox="1"/>
          <p:nvPr/>
        </p:nvSpPr>
        <p:spPr>
          <a:xfrm>
            <a:off x="5161197" y="4546932"/>
            <a:ext cx="564160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 defTabSz="554355">
              <a:defRPr sz="1600" spc="2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lvl1pPr>
          </a:lstStyle>
          <a:p>
            <a:r>
              <a:t>&lt;img</a:t>
            </a:r>
          </a:p>
        </p:txBody>
      </p:sp>
      <p:sp>
        <p:nvSpPr>
          <p:cNvPr id="819" name="object 13"/>
          <p:cNvSpPr txBox="1"/>
          <p:nvPr/>
        </p:nvSpPr>
        <p:spPr>
          <a:xfrm>
            <a:off x="5847022" y="4546932"/>
            <a:ext cx="838731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 defTabSz="554355">
              <a:defRPr sz="1600" spc="2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lvl1pPr>
          </a:lstStyle>
          <a:p>
            <a:r>
              <a:t>src=“”</a:t>
            </a:r>
          </a:p>
        </p:txBody>
      </p:sp>
      <p:sp>
        <p:nvSpPr>
          <p:cNvPr id="820" name="object 14"/>
          <p:cNvSpPr txBox="1"/>
          <p:nvPr/>
        </p:nvSpPr>
        <p:spPr>
          <a:xfrm>
            <a:off x="6807384" y="4546932"/>
            <a:ext cx="1250008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defRPr sz="1600" spc="2">
                <a:solidFill>
                  <a:srgbClr val="A01E05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alt</a:t>
            </a:r>
            <a:r>
              <a:rPr>
                <a:solidFill>
                  <a:srgbClr val="000000"/>
                </a:solidFill>
              </a:rPr>
              <a:t>=“”</a:t>
            </a:r>
            <a:r>
              <a:rPr spc="-33">
                <a:solidFill>
                  <a:srgbClr val="000000"/>
                </a:solidFill>
              </a:rPr>
              <a:t> </a:t>
            </a:r>
            <a:r>
              <a:rPr spc="5">
                <a:solidFill>
                  <a:srgbClr val="000000"/>
                </a:solidFill>
              </a:rPr>
              <a:t>/&gt;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File Path"/>
          <p:cNvSpPr txBox="1"/>
          <p:nvPr/>
        </p:nvSpPr>
        <p:spPr>
          <a:xfrm>
            <a:off x="1241589" y="319726"/>
            <a:ext cx="1460500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File Path</a:t>
            </a:r>
          </a:p>
        </p:txBody>
      </p:sp>
      <p:pic>
        <p:nvPicPr>
          <p:cNvPr id="83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70" y="2401768"/>
            <a:ext cx="10699355" cy="241148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object 10"/>
          <p:cNvSpPr/>
          <p:nvPr/>
        </p:nvSpPr>
        <p:spPr>
          <a:xfrm>
            <a:off x="5101159" y="1709834"/>
            <a:ext cx="6083301" cy="404495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98" name="object 11"/>
          <p:cNvSpPr/>
          <p:nvPr/>
        </p:nvSpPr>
        <p:spPr>
          <a:xfrm>
            <a:off x="1460499" y="1855884"/>
            <a:ext cx="3054351" cy="375285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99" name="object 12"/>
          <p:cNvSpPr txBox="1"/>
          <p:nvPr/>
        </p:nvSpPr>
        <p:spPr>
          <a:xfrm>
            <a:off x="5567598" y="1156032"/>
            <a:ext cx="564160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 defTabSz="554355">
              <a:defRPr sz="1600" spc="2">
                <a:solidFill>
                  <a:srgbClr val="C82506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lvl1pPr>
          </a:lstStyle>
          <a:p>
            <a:r>
              <a:t>&lt;!--</a:t>
            </a:r>
          </a:p>
        </p:txBody>
      </p:sp>
      <p:sp>
        <p:nvSpPr>
          <p:cNvPr id="900" name="object 13"/>
          <p:cNvSpPr txBox="1"/>
          <p:nvPr/>
        </p:nvSpPr>
        <p:spPr>
          <a:xfrm>
            <a:off x="6390690" y="1156032"/>
            <a:ext cx="1524579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comment</a:t>
            </a:r>
            <a:r>
              <a:rPr spc="-38"/>
              <a:t> </a:t>
            </a:r>
            <a:r>
              <a:rPr spc="2">
                <a:solidFill>
                  <a:srgbClr val="C82506"/>
                </a:solidFill>
              </a:rPr>
              <a:t>--&gt;</a:t>
            </a:r>
          </a:p>
        </p:txBody>
      </p:sp>
      <p:sp>
        <p:nvSpPr>
          <p:cNvPr id="907" name="Comment"/>
          <p:cNvSpPr txBox="1"/>
          <p:nvPr/>
        </p:nvSpPr>
        <p:spPr>
          <a:xfrm>
            <a:off x="1241589" y="319726"/>
            <a:ext cx="1522095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Comment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hrome Dev Tool"/>
          <p:cNvSpPr txBox="1"/>
          <p:nvPr/>
        </p:nvSpPr>
        <p:spPr>
          <a:xfrm>
            <a:off x="1241589" y="319726"/>
            <a:ext cx="2856230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Chrome Dev Tool</a:t>
            </a:r>
          </a:p>
        </p:txBody>
      </p:sp>
      <p:pic>
        <p:nvPicPr>
          <p:cNvPr id="4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16" y="2399357"/>
            <a:ext cx="3517324" cy="135363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90" y="1951682"/>
            <a:ext cx="6337301" cy="22796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7" name="Text"/>
          <p:cNvSpPr txBox="1"/>
          <p:nvPr/>
        </p:nvSpPr>
        <p:spPr>
          <a:xfrm>
            <a:off x="3781605" y="4759257"/>
            <a:ext cx="6382051" cy="514350"/>
          </a:xfrm>
          <a:prstGeom prst="rect">
            <a:avLst/>
          </a:prstGeom>
          <a:ln w="12700">
            <a:miter lim="400000"/>
          </a:ln>
        </p:spPr>
        <p:txBody>
          <a:bodyPr lIns="45712" tIns="45712" rIns="45712" bIns="45712">
            <a:spAutoFit/>
          </a:bodyPr>
          <a:lstStyle/>
          <a:p>
            <a:pPr defTabSz="457200">
              <a:lnSpc>
                <a:spcPct val="115000"/>
              </a:lnSpc>
              <a:spcBef>
                <a:spcPts val="800"/>
              </a:spcBef>
              <a:defRPr sz="2400"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</p:txBody>
      </p:sp>
      <p:pic>
        <p:nvPicPr>
          <p:cNvPr id="458" name="Screen Shot 2017-09-20 at 8.29.55 PM.png" descr="Screen Shot 2017-09-20 at 8.29.5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40" y="4632833"/>
            <a:ext cx="6731001" cy="1117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9" name="How to Access DevTools"/>
          <p:cNvSpPr txBox="1"/>
          <p:nvPr/>
        </p:nvSpPr>
        <p:spPr>
          <a:xfrm>
            <a:off x="3220040" y="1107566"/>
            <a:ext cx="6544400" cy="563245"/>
          </a:xfrm>
          <a:prstGeom prst="rect">
            <a:avLst/>
          </a:prstGeom>
          <a:ln w="12700">
            <a:miter lim="400000"/>
          </a:ln>
        </p:spPr>
        <p:txBody>
          <a:bodyPr lIns="32146" tIns="32146" rIns="32146" bIns="32146">
            <a:spAutoFit/>
          </a:bodyPr>
          <a:lstStyle>
            <a:lvl1pPr algn="ctr" defTabSz="228600">
              <a:lnSpc>
                <a:spcPts val="39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How to Access DevTools</a:t>
            </a:r>
          </a:p>
        </p:txBody>
      </p:sp>
      <p:sp>
        <p:nvSpPr>
          <p:cNvPr id="460" name="Shape 112"/>
          <p:cNvSpPr txBox="1"/>
          <p:nvPr/>
        </p:nvSpPr>
        <p:spPr>
          <a:xfrm>
            <a:off x="4283918" y="5848784"/>
            <a:ext cx="5026244" cy="407670"/>
          </a:xfrm>
          <a:prstGeom prst="rect">
            <a:avLst/>
          </a:prstGeom>
          <a:ln w="12700">
            <a:miter lim="400000"/>
          </a:ln>
        </p:spPr>
        <p:txBody>
          <a:bodyPr lIns="45711" tIns="45711" rIns="45711" bIns="45711">
            <a:spAutoFit/>
          </a:bodyPr>
          <a:lstStyle>
            <a:lvl1pPr defTabSz="457200">
              <a:lnSpc>
                <a:spcPct val="115000"/>
              </a:lnSpc>
              <a:spcBef>
                <a:spcPts val="800"/>
              </a:spcBef>
              <a:defRPr b="1"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Npm install live-server -g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Block vs Inline"/>
          <p:cNvSpPr txBox="1"/>
          <p:nvPr/>
        </p:nvSpPr>
        <p:spPr>
          <a:xfrm>
            <a:off x="1241589" y="319726"/>
            <a:ext cx="2431415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Block vs</a:t>
            </a:r>
            <a:r>
              <a:rPr spc="-83"/>
              <a:t> </a:t>
            </a:r>
            <a:r>
              <a:t>Inline</a:t>
            </a:r>
          </a:p>
        </p:txBody>
      </p:sp>
      <p:sp>
        <p:nvSpPr>
          <p:cNvPr id="595" name="object 10"/>
          <p:cNvSpPr txBox="1"/>
          <p:nvPr/>
        </p:nvSpPr>
        <p:spPr>
          <a:xfrm>
            <a:off x="3282610" y="1216770"/>
            <a:ext cx="1766416" cy="3073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defRPr sz="2000" spc="-3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Block</a:t>
            </a:r>
            <a:r>
              <a:rPr spc="-33"/>
              <a:t> </a:t>
            </a:r>
            <a:r>
              <a:t>Elements</a:t>
            </a:r>
          </a:p>
        </p:txBody>
      </p:sp>
      <p:sp>
        <p:nvSpPr>
          <p:cNvPr id="596" name="object 11"/>
          <p:cNvSpPr txBox="1"/>
          <p:nvPr/>
        </p:nvSpPr>
        <p:spPr>
          <a:xfrm>
            <a:off x="7525938" y="1145882"/>
            <a:ext cx="1752167" cy="3073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defRPr sz="2000" spc="-3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Inline</a:t>
            </a:r>
            <a:r>
              <a:rPr spc="-33"/>
              <a:t> </a:t>
            </a:r>
            <a:r>
              <a:t>Elements</a:t>
            </a:r>
          </a:p>
        </p:txBody>
      </p:sp>
      <p:sp>
        <p:nvSpPr>
          <p:cNvPr id="597" name="object 12"/>
          <p:cNvSpPr/>
          <p:nvPr/>
        </p:nvSpPr>
        <p:spPr>
          <a:xfrm>
            <a:off x="2760379" y="1758932"/>
            <a:ext cx="2971800" cy="4082364"/>
          </a:xfrm>
          <a:prstGeom prst="rect">
            <a:avLst/>
          </a:prstGeom>
          <a:ln w="3175">
            <a:solidFill>
              <a:srgbClr val="024A8C"/>
            </a:solidFill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8" name="object 13"/>
          <p:cNvSpPr/>
          <p:nvPr/>
        </p:nvSpPr>
        <p:spPr>
          <a:xfrm>
            <a:off x="2953615" y="2043812"/>
            <a:ext cx="2481181" cy="327924"/>
          </a:xfrm>
          <a:prstGeom prst="rect">
            <a:avLst/>
          </a:prstGeom>
          <a:ln w="3175">
            <a:solidFill>
              <a:srgbClr val="0365C0"/>
            </a:solidFill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9" name="object 15"/>
          <p:cNvSpPr/>
          <p:nvPr/>
        </p:nvSpPr>
        <p:spPr>
          <a:xfrm>
            <a:off x="2953615" y="2656155"/>
            <a:ext cx="2481181" cy="327924"/>
          </a:xfrm>
          <a:prstGeom prst="rect">
            <a:avLst/>
          </a:prstGeom>
          <a:ln w="3175">
            <a:solidFill>
              <a:srgbClr val="0365C0"/>
            </a:solidFill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0" name="object 17"/>
          <p:cNvSpPr/>
          <p:nvPr/>
        </p:nvSpPr>
        <p:spPr>
          <a:xfrm>
            <a:off x="2953615" y="3294977"/>
            <a:ext cx="2481181" cy="327924"/>
          </a:xfrm>
          <a:prstGeom prst="rect">
            <a:avLst/>
          </a:prstGeom>
          <a:ln w="3175">
            <a:solidFill>
              <a:srgbClr val="0365C0"/>
            </a:solidFill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1" name="object 18"/>
          <p:cNvSpPr/>
          <p:nvPr/>
        </p:nvSpPr>
        <p:spPr>
          <a:xfrm>
            <a:off x="2953615" y="3880054"/>
            <a:ext cx="2481181" cy="327923"/>
          </a:xfrm>
          <a:prstGeom prst="rect">
            <a:avLst/>
          </a:prstGeom>
          <a:ln w="3175">
            <a:solidFill>
              <a:srgbClr val="0365C0"/>
            </a:solidFill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2" name="object 20"/>
          <p:cNvSpPr/>
          <p:nvPr/>
        </p:nvSpPr>
        <p:spPr>
          <a:xfrm>
            <a:off x="6950519" y="1688044"/>
            <a:ext cx="2971800" cy="4082365"/>
          </a:xfrm>
          <a:prstGeom prst="rect">
            <a:avLst/>
          </a:prstGeom>
          <a:ln w="3175">
            <a:solidFill>
              <a:srgbClr val="024A8C"/>
            </a:solidFill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3" name="object 21"/>
          <p:cNvSpPr/>
          <p:nvPr/>
        </p:nvSpPr>
        <p:spPr>
          <a:xfrm>
            <a:off x="7143750" y="1972925"/>
            <a:ext cx="986777" cy="327923"/>
          </a:xfrm>
          <a:prstGeom prst="rect">
            <a:avLst/>
          </a:prstGeom>
          <a:ln w="3175">
            <a:solidFill>
              <a:srgbClr val="0365C0"/>
            </a:solidFill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4" name="object 22"/>
          <p:cNvSpPr/>
          <p:nvPr/>
        </p:nvSpPr>
        <p:spPr>
          <a:xfrm>
            <a:off x="8130540" y="1972925"/>
            <a:ext cx="986778" cy="327923"/>
          </a:xfrm>
          <a:prstGeom prst="rect">
            <a:avLst/>
          </a:prstGeom>
          <a:ln w="3175">
            <a:solidFill>
              <a:srgbClr val="0365C0"/>
            </a:solidFill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5" name="object 23"/>
          <p:cNvSpPr txBox="1"/>
          <p:nvPr/>
        </p:nvSpPr>
        <p:spPr>
          <a:xfrm>
            <a:off x="7163988" y="1958682"/>
            <a:ext cx="1832652" cy="3073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tabLst>
                <a:tab pos="977900" algn="l"/>
              </a:tabLst>
              <a:defRPr sz="2000" spc="-3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Block</a:t>
            </a:r>
            <a:r>
              <a:rPr spc="0"/>
              <a:t> </a:t>
            </a:r>
            <a:r>
              <a:t>1	Block</a:t>
            </a:r>
            <a:r>
              <a:rPr spc="-45"/>
              <a:t> </a:t>
            </a:r>
            <a:r>
              <a:t>2</a:t>
            </a:r>
          </a:p>
        </p:txBody>
      </p:sp>
      <p:sp>
        <p:nvSpPr>
          <p:cNvPr id="606" name="object 24"/>
          <p:cNvSpPr/>
          <p:nvPr/>
        </p:nvSpPr>
        <p:spPr>
          <a:xfrm>
            <a:off x="7143750" y="2592297"/>
            <a:ext cx="986777" cy="327924"/>
          </a:xfrm>
          <a:prstGeom prst="rect">
            <a:avLst/>
          </a:prstGeom>
          <a:ln w="3175">
            <a:solidFill>
              <a:srgbClr val="0365C0"/>
            </a:solidFill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7" name="object 25"/>
          <p:cNvSpPr/>
          <p:nvPr/>
        </p:nvSpPr>
        <p:spPr>
          <a:xfrm>
            <a:off x="8130540" y="2585267"/>
            <a:ext cx="986778" cy="327924"/>
          </a:xfrm>
          <a:prstGeom prst="rect">
            <a:avLst/>
          </a:prstGeom>
          <a:ln w="3175">
            <a:solidFill>
              <a:srgbClr val="0365C0"/>
            </a:solidFill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8" name="object 26"/>
          <p:cNvSpPr txBox="1"/>
          <p:nvPr/>
        </p:nvSpPr>
        <p:spPr>
          <a:xfrm>
            <a:off x="7227587" y="2595560"/>
            <a:ext cx="2010254" cy="3073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indent="12700" defTabSz="554355">
              <a:tabLst>
                <a:tab pos="977900" algn="l"/>
              </a:tabLst>
              <a:defRPr sz="2000" spc="-3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Block</a:t>
            </a:r>
            <a:r>
              <a:rPr spc="0"/>
              <a:t> </a:t>
            </a:r>
            <a:r>
              <a:t>3  Block 4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object 10"/>
          <p:cNvSpPr txBox="1"/>
          <p:nvPr/>
        </p:nvSpPr>
        <p:spPr>
          <a:xfrm>
            <a:off x="3243497" y="961142"/>
            <a:ext cx="1766417" cy="3073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defRPr sz="2000" spc="-3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Block</a:t>
            </a:r>
            <a:r>
              <a:rPr spc="-33"/>
              <a:t> </a:t>
            </a:r>
            <a:r>
              <a:t>Elements</a:t>
            </a:r>
          </a:p>
        </p:txBody>
      </p:sp>
      <p:sp>
        <p:nvSpPr>
          <p:cNvPr id="612" name="object 11"/>
          <p:cNvSpPr txBox="1"/>
          <p:nvPr/>
        </p:nvSpPr>
        <p:spPr>
          <a:xfrm>
            <a:off x="8196498" y="946483"/>
            <a:ext cx="1752167" cy="3073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defRPr sz="2000" spc="-3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Inline</a:t>
            </a:r>
            <a:r>
              <a:rPr spc="-33"/>
              <a:t> </a:t>
            </a:r>
            <a:r>
              <a:t>Elements</a:t>
            </a:r>
          </a:p>
        </p:txBody>
      </p:sp>
      <p:sp>
        <p:nvSpPr>
          <p:cNvPr id="613" name="object 12"/>
          <p:cNvSpPr txBox="1"/>
          <p:nvPr/>
        </p:nvSpPr>
        <p:spPr>
          <a:xfrm>
            <a:off x="4671224" y="1975182"/>
            <a:ext cx="701638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lvl1pPr>
          </a:lstStyle>
          <a:p>
            <a:r>
              <a:t>&lt;nav&gt;</a:t>
            </a:r>
          </a:p>
        </p:txBody>
      </p:sp>
      <p:sp>
        <p:nvSpPr>
          <p:cNvPr id="614" name="object 13"/>
          <p:cNvSpPr txBox="1"/>
          <p:nvPr/>
        </p:nvSpPr>
        <p:spPr>
          <a:xfrm>
            <a:off x="4595024" y="2521282"/>
            <a:ext cx="564161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lvl1pPr>
          </a:lstStyle>
          <a:p>
            <a:r>
              <a:t>&lt;ul&gt;</a:t>
            </a:r>
          </a:p>
        </p:txBody>
      </p:sp>
      <p:sp>
        <p:nvSpPr>
          <p:cNvPr id="615" name="object 14"/>
          <p:cNvSpPr txBox="1"/>
          <p:nvPr/>
        </p:nvSpPr>
        <p:spPr>
          <a:xfrm>
            <a:off x="5401475" y="1975182"/>
            <a:ext cx="1396343" cy="76898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253365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&lt;sectio</a:t>
            </a:r>
            <a:r>
              <a:rPr spc="2"/>
              <a:t>n</a:t>
            </a:r>
            <a:r>
              <a:t>&gt;</a:t>
            </a:r>
          </a:p>
          <a:p>
            <a:pPr defTabSz="554355"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12700" defTabSz="554355">
              <a:tabLst>
                <a:tab pos="800100" algn="l"/>
              </a:tabLst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&lt;ol&gt;	&lt;li&gt;</a:t>
            </a:r>
          </a:p>
        </p:txBody>
      </p:sp>
      <p:sp>
        <p:nvSpPr>
          <p:cNvPr id="616" name="object 15"/>
          <p:cNvSpPr txBox="1"/>
          <p:nvPr/>
        </p:nvSpPr>
        <p:spPr>
          <a:xfrm>
            <a:off x="1547025" y="4026232"/>
            <a:ext cx="5363556" cy="6769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tabLst>
                <a:tab pos="1320800" algn="l"/>
                <a:tab pos="2501900" algn="l"/>
              </a:tabLst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&lt;canvas&gt;	&lt;video&gt;	&lt;output&gt; &lt;pre&gt;</a:t>
            </a:r>
            <a:r>
              <a:rPr spc="-198"/>
              <a:t> </a:t>
            </a:r>
            <a:r>
              <a:t>&lt;dd&gt;</a:t>
            </a:r>
          </a:p>
          <a:p>
            <a:pPr defTabSz="554355">
              <a:defRPr sz="1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22860" defTabSz="554355">
              <a:tabLst>
                <a:tab pos="762000" algn="l"/>
                <a:tab pos="1524000" algn="l"/>
              </a:tabLst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&lt;dl&gt;	&lt;dt&gt;	&lt;address&gt; &lt;article&gt;</a:t>
            </a:r>
            <a:r>
              <a:rPr spc="-209"/>
              <a:t> </a:t>
            </a:r>
            <a:r>
              <a:t>&lt;aside&gt;</a:t>
            </a:r>
          </a:p>
        </p:txBody>
      </p:sp>
      <p:sp>
        <p:nvSpPr>
          <p:cNvPr id="617" name="object 16"/>
          <p:cNvSpPr txBox="1"/>
          <p:nvPr/>
        </p:nvSpPr>
        <p:spPr>
          <a:xfrm>
            <a:off x="1477175" y="1975182"/>
            <a:ext cx="3010262" cy="12922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2286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&lt;div&gt; &lt;header&gt;</a:t>
            </a:r>
            <a:r>
              <a:rPr spc="-253"/>
              <a:t> </a:t>
            </a:r>
            <a:r>
              <a:t>&lt;main&gt;</a:t>
            </a:r>
          </a:p>
          <a:p>
            <a:pPr defTabSz="554355"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22860" defTabSz="554355">
              <a:tabLst>
                <a:tab pos="1358900" algn="l"/>
                <a:tab pos="2438400" algn="l"/>
              </a:tabLst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&lt;footer&gt;	&lt;h1-6&gt;	&lt;p&gt;</a:t>
            </a:r>
          </a:p>
          <a:p>
            <a:pPr defTabSz="554355"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12700" defTabSz="554355">
              <a:tabLst>
                <a:tab pos="1231900" algn="l"/>
                <a:tab pos="2349500" algn="l"/>
              </a:tabLst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&lt;table&gt;	&lt;form&gt;	&lt;hr&gt;</a:t>
            </a:r>
          </a:p>
        </p:txBody>
      </p:sp>
      <p:sp>
        <p:nvSpPr>
          <p:cNvPr id="618" name="object 17"/>
          <p:cNvSpPr txBox="1"/>
          <p:nvPr/>
        </p:nvSpPr>
        <p:spPr>
          <a:xfrm>
            <a:off x="1559724" y="4908882"/>
            <a:ext cx="4671547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&lt;blockquote&gt; &lt;figure&gt;</a:t>
            </a:r>
            <a:r>
              <a:rPr spc="-93"/>
              <a:t> </a:t>
            </a:r>
            <a:r>
              <a:t>&lt;figcaption&gt;</a:t>
            </a:r>
          </a:p>
        </p:txBody>
      </p:sp>
      <p:sp>
        <p:nvSpPr>
          <p:cNvPr id="619" name="object 18"/>
          <p:cNvSpPr txBox="1"/>
          <p:nvPr/>
        </p:nvSpPr>
        <p:spPr>
          <a:xfrm>
            <a:off x="3121824" y="5366082"/>
            <a:ext cx="1387486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lvl1pPr>
          </a:lstStyle>
          <a:p>
            <a:r>
              <a:t>&lt;fieldset&gt;</a:t>
            </a:r>
          </a:p>
        </p:txBody>
      </p:sp>
      <p:sp>
        <p:nvSpPr>
          <p:cNvPr id="620" name="object 19"/>
          <p:cNvSpPr txBox="1"/>
          <p:nvPr/>
        </p:nvSpPr>
        <p:spPr>
          <a:xfrm>
            <a:off x="1559724" y="5347032"/>
            <a:ext cx="1387486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lvl1pPr>
          </a:lstStyle>
          <a:p>
            <a:r>
              <a:t>&lt;noscript&gt;</a:t>
            </a:r>
          </a:p>
        </p:txBody>
      </p:sp>
      <p:sp>
        <p:nvSpPr>
          <p:cNvPr id="621" name="object 20"/>
          <p:cNvSpPr txBox="1"/>
          <p:nvPr/>
        </p:nvSpPr>
        <p:spPr>
          <a:xfrm>
            <a:off x="10774596" y="1924382"/>
            <a:ext cx="975823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lvl1pPr>
          </a:lstStyle>
          <a:p>
            <a:r>
              <a:t>&lt;input&gt;</a:t>
            </a:r>
          </a:p>
        </p:txBody>
      </p:sp>
      <p:sp>
        <p:nvSpPr>
          <p:cNvPr id="622" name="object 21"/>
          <p:cNvSpPr txBox="1"/>
          <p:nvPr/>
        </p:nvSpPr>
        <p:spPr>
          <a:xfrm>
            <a:off x="10590448" y="2470482"/>
            <a:ext cx="1201872" cy="7385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5875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&lt;select&gt;</a:t>
            </a:r>
          </a:p>
          <a:p>
            <a:pPr defTabSz="554355">
              <a:defRPr sz="16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12700" defTabSz="554355">
              <a:tabLst>
                <a:tab pos="774700" algn="l"/>
              </a:tabLst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&lt;em&gt;	&lt;i&gt;</a:t>
            </a:r>
          </a:p>
        </p:txBody>
      </p:sp>
      <p:sp>
        <p:nvSpPr>
          <p:cNvPr id="623" name="object 22"/>
          <p:cNvSpPr txBox="1"/>
          <p:nvPr/>
        </p:nvSpPr>
        <p:spPr>
          <a:xfrm>
            <a:off x="7123347" y="1924382"/>
            <a:ext cx="3438484" cy="1261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tabLst>
                <a:tab pos="635000" algn="l"/>
                <a:tab pos="1409700" algn="l"/>
                <a:tab pos="2743200" algn="l"/>
              </a:tabLst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&lt;a&gt;	&lt;br&gt;	&lt;button&gt;	&lt;img&gt;</a:t>
            </a:r>
          </a:p>
          <a:p>
            <a:pPr defTabSz="554355"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12700" defTabSz="554355">
              <a:tabLst>
                <a:tab pos="1193800" algn="l"/>
                <a:tab pos="2222500" algn="l"/>
              </a:tabLst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&lt;label&gt;	&lt;span&gt;	&lt;script&gt;</a:t>
            </a:r>
          </a:p>
          <a:p>
            <a:pPr defTabSz="554355">
              <a:defRPr sz="16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12700" defTabSz="554355">
              <a:tabLst>
                <a:tab pos="2146300" algn="l"/>
              </a:tabLst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&lt;textarea&gt;</a:t>
            </a:r>
            <a:r>
              <a:rPr spc="-22"/>
              <a:t> </a:t>
            </a:r>
            <a:r>
              <a:t>&lt;b&gt;	&lt;strong&gt;</a:t>
            </a:r>
          </a:p>
        </p:txBody>
      </p:sp>
      <p:sp>
        <p:nvSpPr>
          <p:cNvPr id="624" name="object 23"/>
          <p:cNvSpPr txBox="1"/>
          <p:nvPr/>
        </p:nvSpPr>
        <p:spPr>
          <a:xfrm>
            <a:off x="7174148" y="3975432"/>
            <a:ext cx="2196563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&lt;abbr&gt;</a:t>
            </a:r>
            <a:r>
              <a:rPr spc="-146"/>
              <a:t> </a:t>
            </a:r>
            <a:r>
              <a:t>&lt;acronym&gt;</a:t>
            </a:r>
          </a:p>
        </p:txBody>
      </p:sp>
      <p:sp>
        <p:nvSpPr>
          <p:cNvPr id="625" name="object 24"/>
          <p:cNvSpPr txBox="1"/>
          <p:nvPr/>
        </p:nvSpPr>
        <p:spPr>
          <a:xfrm>
            <a:off x="9523647" y="3975432"/>
            <a:ext cx="701638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lvl1pPr>
          </a:lstStyle>
          <a:p>
            <a:r>
              <a:t>&lt;bdo&gt;</a:t>
            </a:r>
          </a:p>
        </p:txBody>
      </p:sp>
      <p:sp>
        <p:nvSpPr>
          <p:cNvPr id="626" name="object 25"/>
          <p:cNvSpPr txBox="1"/>
          <p:nvPr/>
        </p:nvSpPr>
        <p:spPr>
          <a:xfrm>
            <a:off x="10374548" y="3975432"/>
            <a:ext cx="1695944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&lt;big&gt;</a:t>
            </a:r>
            <a:r>
              <a:rPr spc="198"/>
              <a:t> </a:t>
            </a:r>
            <a:r>
              <a:t>&lt;cite&gt;</a:t>
            </a:r>
          </a:p>
        </p:txBody>
      </p:sp>
      <p:sp>
        <p:nvSpPr>
          <p:cNvPr id="627" name="object 26"/>
          <p:cNvSpPr txBox="1"/>
          <p:nvPr/>
        </p:nvSpPr>
        <p:spPr>
          <a:xfrm>
            <a:off x="7161447" y="4319603"/>
            <a:ext cx="2639419" cy="62039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64770" defTabSz="554355">
              <a:spcBef>
                <a:spcPts val="1000"/>
              </a:spcBef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&lt;code&gt; &lt;dfn&gt;</a:t>
            </a:r>
            <a:r>
              <a:rPr spc="557"/>
              <a:t> </a:t>
            </a:r>
            <a:r>
              <a:t>&lt;kbd&gt;</a:t>
            </a:r>
          </a:p>
          <a:p>
            <a:pPr indent="12700" defTabSz="554355">
              <a:spcBef>
                <a:spcPts val="1000"/>
              </a:spcBef>
              <a:tabLst>
                <a:tab pos="660400" algn="l"/>
              </a:tabLst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&lt;q&gt;	&lt;samp&gt;</a:t>
            </a:r>
            <a:r>
              <a:rPr spc="220"/>
              <a:t> </a:t>
            </a:r>
            <a:r>
              <a:t>&lt;small&gt;</a:t>
            </a:r>
          </a:p>
        </p:txBody>
      </p:sp>
      <p:sp>
        <p:nvSpPr>
          <p:cNvPr id="628" name="object 27"/>
          <p:cNvSpPr txBox="1"/>
          <p:nvPr/>
        </p:nvSpPr>
        <p:spPr>
          <a:xfrm>
            <a:off x="9930048" y="4319603"/>
            <a:ext cx="727054" cy="62039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spcBef>
                <a:spcPts val="1000"/>
              </a:spcBef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&lt;map&gt;</a:t>
            </a:r>
          </a:p>
          <a:p>
            <a:pPr indent="53975" defTabSz="554355">
              <a:spcBef>
                <a:spcPts val="1000"/>
              </a:spcBef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&lt;sub&gt;</a:t>
            </a:r>
          </a:p>
        </p:txBody>
      </p:sp>
      <p:sp>
        <p:nvSpPr>
          <p:cNvPr id="629" name="object 28"/>
          <p:cNvSpPr txBox="1"/>
          <p:nvPr/>
        </p:nvSpPr>
        <p:spPr>
          <a:xfrm>
            <a:off x="10793648" y="4319603"/>
            <a:ext cx="1112915" cy="62039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spcBef>
                <a:spcPts val="1000"/>
              </a:spcBef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&lt;object&gt;</a:t>
            </a:r>
          </a:p>
          <a:p>
            <a:pPr indent="43815" defTabSz="554355">
              <a:spcBef>
                <a:spcPts val="1000"/>
              </a:spcBef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&lt;sup&gt;</a:t>
            </a:r>
          </a:p>
        </p:txBody>
      </p:sp>
      <p:sp>
        <p:nvSpPr>
          <p:cNvPr id="630" name="object 29"/>
          <p:cNvSpPr txBox="1"/>
          <p:nvPr/>
        </p:nvSpPr>
        <p:spPr>
          <a:xfrm>
            <a:off x="7161447" y="5270833"/>
            <a:ext cx="1573870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&lt;time&gt;</a:t>
            </a:r>
            <a:r>
              <a:rPr spc="308"/>
              <a:t> </a:t>
            </a:r>
            <a:r>
              <a:t>&lt;tt&gt;</a:t>
            </a:r>
          </a:p>
        </p:txBody>
      </p:sp>
      <p:sp>
        <p:nvSpPr>
          <p:cNvPr id="631" name="object 30"/>
          <p:cNvSpPr txBox="1"/>
          <p:nvPr/>
        </p:nvSpPr>
        <p:spPr>
          <a:xfrm>
            <a:off x="8901348" y="5296232"/>
            <a:ext cx="701638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lvl1pPr>
          </a:lstStyle>
          <a:p>
            <a:r>
              <a:t>&lt;var&gt;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pan"/>
          <p:cNvSpPr txBox="1"/>
          <p:nvPr/>
        </p:nvSpPr>
        <p:spPr>
          <a:xfrm>
            <a:off x="1241589" y="319726"/>
            <a:ext cx="808355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S</a:t>
            </a:r>
            <a:r>
              <a:rPr spc="8"/>
              <a:t>p</a:t>
            </a:r>
            <a:r>
              <a:t>an</a:t>
            </a:r>
          </a:p>
        </p:txBody>
      </p:sp>
      <p:sp>
        <p:nvSpPr>
          <p:cNvPr id="727" name="object 5"/>
          <p:cNvSpPr txBox="1"/>
          <p:nvPr/>
        </p:nvSpPr>
        <p:spPr>
          <a:xfrm>
            <a:off x="4470317" y="1496396"/>
            <a:ext cx="3983004" cy="3073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defRPr sz="2000" spc="-3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span is a </a:t>
            </a:r>
            <a:r>
              <a:rPr b="1" u="sng">
                <a:uFill>
                  <a:solidFill>
                    <a:srgbClr val="000000"/>
                  </a:solidFill>
                </a:uFill>
              </a:rPr>
              <a:t>inline </a:t>
            </a:r>
            <a:r>
              <a:t>element by</a:t>
            </a:r>
            <a:r>
              <a:rPr spc="3"/>
              <a:t> </a:t>
            </a:r>
            <a:r>
              <a:t>default.</a:t>
            </a:r>
          </a:p>
        </p:txBody>
      </p:sp>
      <p:sp>
        <p:nvSpPr>
          <p:cNvPr id="728" name="object 6"/>
          <p:cNvSpPr/>
          <p:nvPr/>
        </p:nvSpPr>
        <p:spPr>
          <a:xfrm>
            <a:off x="1296669" y="2240698"/>
            <a:ext cx="10350501" cy="35941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HTML"/>
          <p:cNvSpPr txBox="1"/>
          <p:nvPr/>
        </p:nvSpPr>
        <p:spPr>
          <a:xfrm>
            <a:off x="1241589" y="319726"/>
            <a:ext cx="1754643" cy="50782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lang="en-AU" dirty="0"/>
              <a:t>Objectives</a:t>
            </a:r>
            <a:endParaRPr dirty="0"/>
          </a:p>
        </p:txBody>
      </p:sp>
      <p:sp>
        <p:nvSpPr>
          <p:cNvPr id="9" name="Shape 112">
            <a:extLst>
              <a:ext uri="{FF2B5EF4-FFF2-40B4-BE49-F238E27FC236}">
                <a16:creationId xmlns:a16="http://schemas.microsoft.com/office/drawing/2014/main" id="{73EC361A-8E3A-8042-9C17-A6ABBB4379BF}"/>
              </a:ext>
            </a:extLst>
          </p:cNvPr>
          <p:cNvSpPr txBox="1"/>
          <p:nvPr/>
        </p:nvSpPr>
        <p:spPr>
          <a:xfrm>
            <a:off x="1576605" y="4488052"/>
            <a:ext cx="5026244" cy="383741"/>
          </a:xfrm>
          <a:prstGeom prst="rect">
            <a:avLst/>
          </a:prstGeom>
          <a:ln w="12700">
            <a:miter lim="400000"/>
          </a:ln>
        </p:spPr>
        <p:txBody>
          <a:bodyPr lIns="45711" tIns="45711" rIns="45711" bIns="45711">
            <a:spAutoFit/>
          </a:bodyPr>
          <a:lstStyle/>
          <a:p>
            <a:pPr defTabSz="457200">
              <a:lnSpc>
                <a:spcPct val="115000"/>
              </a:lnSpc>
              <a:spcBef>
                <a:spcPts val="800"/>
              </a:spcBef>
              <a:defRPr b="1"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dirty="0"/>
          </a:p>
        </p:txBody>
      </p:sp>
      <p:sp>
        <p:nvSpPr>
          <p:cNvPr id="12" name="Shape 112">
            <a:extLst>
              <a:ext uri="{FF2B5EF4-FFF2-40B4-BE49-F238E27FC236}">
                <a16:creationId xmlns:a16="http://schemas.microsoft.com/office/drawing/2014/main" id="{0C8E739C-AE82-0B48-8EBD-F7CF4F66BA58}"/>
              </a:ext>
            </a:extLst>
          </p:cNvPr>
          <p:cNvSpPr txBox="1"/>
          <p:nvPr/>
        </p:nvSpPr>
        <p:spPr>
          <a:xfrm>
            <a:off x="1241589" y="1603705"/>
            <a:ext cx="5026244" cy="2489446"/>
          </a:xfrm>
          <a:prstGeom prst="rect">
            <a:avLst/>
          </a:prstGeom>
          <a:ln w="12700">
            <a:miter lim="400000"/>
          </a:ln>
        </p:spPr>
        <p:txBody>
          <a:bodyPr lIns="45711" tIns="45711" rIns="45711" bIns="45711">
            <a:spAutoFit/>
          </a:bodyPr>
          <a:lstStyle/>
          <a:p>
            <a:pPr marL="285750" indent="-285750" defTabSz="457200">
              <a:lnSpc>
                <a:spcPct val="11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en-AU" dirty="0"/>
              <a:t>HTML introduction</a:t>
            </a:r>
          </a:p>
          <a:p>
            <a:pPr marL="285750" indent="-285750" defTabSz="457200">
              <a:lnSpc>
                <a:spcPct val="11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en-AU" dirty="0"/>
              <a:t>HTML basic elements</a:t>
            </a:r>
          </a:p>
          <a:p>
            <a:pPr marL="285750" indent="-285750" defTabSz="457200">
              <a:lnSpc>
                <a:spcPct val="11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en-AU" dirty="0"/>
              <a:t>Introduction to CSS and basic properties</a:t>
            </a:r>
          </a:p>
          <a:p>
            <a:pPr marL="285750" indent="-285750" defTabSz="457200">
              <a:lnSpc>
                <a:spcPct val="11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en-AU" dirty="0"/>
              <a:t>Progressive project for practice</a:t>
            </a:r>
          </a:p>
          <a:p>
            <a:pPr marL="285750" indent="-285750" defTabSz="457200">
              <a:lnSpc>
                <a:spcPct val="11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lang="en-AU" dirty="0"/>
          </a:p>
          <a:p>
            <a:pPr marL="285750" indent="-285750" defTabSz="457200">
              <a:lnSpc>
                <a:spcPct val="11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487544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2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Block - &lt;div&gt;"/>
          <p:cNvSpPr txBox="1"/>
          <p:nvPr/>
        </p:nvSpPr>
        <p:spPr>
          <a:xfrm>
            <a:off x="1241589" y="319726"/>
            <a:ext cx="2612390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Block - &lt;div&gt;</a:t>
            </a:r>
          </a:p>
        </p:txBody>
      </p:sp>
      <p:sp>
        <p:nvSpPr>
          <p:cNvPr id="769" name="object 4"/>
          <p:cNvSpPr txBox="1"/>
          <p:nvPr/>
        </p:nvSpPr>
        <p:spPr>
          <a:xfrm>
            <a:off x="4094397" y="330532"/>
            <a:ext cx="3756954" cy="118999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746125" algn="ctr" defTabSz="554355">
              <a:defRPr sz="2000" b="1" spc="5"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  <a:p>
            <a:pPr defTabSz="554355">
              <a:defRPr sz="24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indent="12700" defTabSz="554355">
              <a:spcBef>
                <a:spcPts val="1600"/>
              </a:spcBef>
              <a:defRPr sz="2000" spc="-3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div is a </a:t>
            </a:r>
            <a:r>
              <a:rPr b="1" u="sng" spc="-6">
                <a:uFill>
                  <a:solidFill>
                    <a:srgbClr val="000000"/>
                  </a:solidFill>
                </a:uFill>
              </a:rPr>
              <a:t>block</a:t>
            </a:r>
            <a:r>
              <a:rPr b="1" spc="-6"/>
              <a:t> </a:t>
            </a:r>
            <a:r>
              <a:t>element by</a:t>
            </a:r>
            <a:r>
              <a:rPr spc="6"/>
              <a:t> </a:t>
            </a:r>
            <a:r>
              <a:t>default.</a:t>
            </a:r>
          </a:p>
        </p:txBody>
      </p:sp>
      <p:sp>
        <p:nvSpPr>
          <p:cNvPr id="770" name="object 5"/>
          <p:cNvSpPr/>
          <p:nvPr/>
        </p:nvSpPr>
        <p:spPr>
          <a:xfrm>
            <a:off x="1170616" y="1971359"/>
            <a:ext cx="9850761" cy="342310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71" name="object 6"/>
          <p:cNvSpPr/>
          <p:nvPr/>
        </p:nvSpPr>
        <p:spPr>
          <a:xfrm>
            <a:off x="1122990" y="1932738"/>
            <a:ext cx="9946007" cy="351835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72" name="object 7"/>
          <p:cNvSpPr/>
          <p:nvPr/>
        </p:nvSpPr>
        <p:spPr>
          <a:xfrm>
            <a:off x="1168399" y="1970184"/>
            <a:ext cx="9855201" cy="342265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73" name="object 8"/>
          <p:cNvSpPr/>
          <p:nvPr/>
        </p:nvSpPr>
        <p:spPr>
          <a:xfrm>
            <a:off x="1168398" y="1970186"/>
            <a:ext cx="9855201" cy="3422651"/>
          </a:xfrm>
          <a:prstGeom prst="rect">
            <a:avLst/>
          </a:prstGeom>
          <a:ln w="38100">
            <a:solidFill>
              <a:srgbClr val="FFFFFF"/>
            </a:solidFill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HTML5 Semantic"/>
          <p:cNvSpPr txBox="1"/>
          <p:nvPr/>
        </p:nvSpPr>
        <p:spPr>
          <a:xfrm>
            <a:off x="1241589" y="319726"/>
            <a:ext cx="2721610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HTML5</a:t>
            </a:r>
            <a:r>
              <a:rPr spc="-83"/>
              <a:t> </a:t>
            </a:r>
            <a:r>
              <a:t>Semantic</a:t>
            </a:r>
          </a:p>
        </p:txBody>
      </p:sp>
      <p:sp>
        <p:nvSpPr>
          <p:cNvPr id="856" name="object 3"/>
          <p:cNvSpPr/>
          <p:nvPr/>
        </p:nvSpPr>
        <p:spPr>
          <a:xfrm>
            <a:off x="2311399" y="1601884"/>
            <a:ext cx="7772401" cy="36576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HTML5 Semantic - img"/>
          <p:cNvSpPr txBox="1"/>
          <p:nvPr/>
        </p:nvSpPr>
        <p:spPr>
          <a:xfrm>
            <a:off x="1241589" y="319726"/>
            <a:ext cx="3939540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HTML5 Semantic -</a:t>
            </a:r>
            <a:r>
              <a:rPr spc="-83"/>
              <a:t> </a:t>
            </a:r>
            <a:r>
              <a:t>img</a:t>
            </a:r>
          </a:p>
        </p:txBody>
      </p:sp>
      <p:sp>
        <p:nvSpPr>
          <p:cNvPr id="868" name="object 3"/>
          <p:cNvSpPr/>
          <p:nvPr/>
        </p:nvSpPr>
        <p:spPr>
          <a:xfrm>
            <a:off x="2089212" y="1976839"/>
            <a:ext cx="7900662" cy="290089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Form &amp; Input"/>
          <p:cNvSpPr txBox="1"/>
          <p:nvPr/>
        </p:nvSpPr>
        <p:spPr>
          <a:xfrm>
            <a:off x="1241589" y="319726"/>
            <a:ext cx="2176780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Form &amp;</a:t>
            </a:r>
            <a:r>
              <a:rPr spc="-83"/>
              <a:t> </a:t>
            </a:r>
            <a:r>
              <a:t>Input</a:t>
            </a:r>
          </a:p>
        </p:txBody>
      </p:sp>
      <p:sp>
        <p:nvSpPr>
          <p:cNvPr id="844" name="object 3"/>
          <p:cNvSpPr/>
          <p:nvPr/>
        </p:nvSpPr>
        <p:spPr>
          <a:xfrm>
            <a:off x="2036784" y="1450975"/>
            <a:ext cx="9074151" cy="39560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HTML5 Input"/>
          <p:cNvSpPr txBox="1"/>
          <p:nvPr/>
        </p:nvSpPr>
        <p:spPr>
          <a:xfrm>
            <a:off x="1241589" y="319726"/>
            <a:ext cx="2063115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HTML5</a:t>
            </a:r>
            <a:r>
              <a:rPr spc="-83"/>
              <a:t> </a:t>
            </a:r>
            <a:r>
              <a:t>Input</a:t>
            </a:r>
          </a:p>
        </p:txBody>
      </p:sp>
      <p:sp>
        <p:nvSpPr>
          <p:cNvPr id="895" name="object 3"/>
          <p:cNvSpPr/>
          <p:nvPr/>
        </p:nvSpPr>
        <p:spPr>
          <a:xfrm>
            <a:off x="1357758" y="2304319"/>
            <a:ext cx="10329384" cy="22493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HTML5 Media"/>
          <p:cNvSpPr txBox="1"/>
          <p:nvPr/>
        </p:nvSpPr>
        <p:spPr>
          <a:xfrm>
            <a:off x="1241589" y="319726"/>
            <a:ext cx="2244725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HTML5</a:t>
            </a:r>
            <a:r>
              <a:rPr spc="-83"/>
              <a:t> </a:t>
            </a:r>
            <a:r>
              <a:t>Media</a:t>
            </a:r>
          </a:p>
        </p:txBody>
      </p:sp>
      <p:sp>
        <p:nvSpPr>
          <p:cNvPr id="880" name="object 10"/>
          <p:cNvSpPr/>
          <p:nvPr/>
        </p:nvSpPr>
        <p:spPr>
          <a:xfrm>
            <a:off x="2514599" y="1309784"/>
            <a:ext cx="7366001" cy="34925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>
            <a:lvl1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ff</a:t>
            </a:r>
          </a:p>
        </p:txBody>
      </p:sp>
      <p:sp>
        <p:nvSpPr>
          <p:cNvPr id="881" name="object 11"/>
          <p:cNvSpPr txBox="1"/>
          <p:nvPr/>
        </p:nvSpPr>
        <p:spPr>
          <a:xfrm>
            <a:off x="4538898" y="5080332"/>
            <a:ext cx="701252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 defTabSz="554355">
              <a:defRPr sz="1600" spc="2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lvl1pPr>
          </a:lstStyle>
          <a:p>
            <a:r>
              <a:t>&lt;svg&gt;</a:t>
            </a:r>
          </a:p>
        </p:txBody>
      </p:sp>
      <p:sp>
        <p:nvSpPr>
          <p:cNvPr id="882" name="object 12"/>
          <p:cNvSpPr txBox="1"/>
          <p:nvPr/>
        </p:nvSpPr>
        <p:spPr>
          <a:xfrm>
            <a:off x="5361883" y="5080332"/>
            <a:ext cx="1387486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&amp;</a:t>
            </a:r>
            <a:r>
              <a:rPr spc="-44"/>
              <a:t> </a:t>
            </a:r>
            <a:r>
              <a:t>&lt;canvas&gt;</a:t>
            </a:r>
          </a:p>
        </p:txBody>
      </p:sp>
      <p:sp>
        <p:nvSpPr>
          <p:cNvPr id="883" name="object 13"/>
          <p:cNvSpPr txBox="1"/>
          <p:nvPr/>
        </p:nvSpPr>
        <p:spPr>
          <a:xfrm>
            <a:off x="6870977" y="5080332"/>
            <a:ext cx="975823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 defTabSz="554355">
              <a:defRPr sz="1600" spc="5">
                <a:solidFill>
                  <a:srgbClr val="000000"/>
                </a:solidFill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defRPr>
            </a:pPr>
            <a:r>
              <a:t>&amp;</a:t>
            </a:r>
            <a:r>
              <a:rPr spc="-44"/>
              <a:t> </a:t>
            </a:r>
            <a:r>
              <a:t>WebGL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HTML Best Practices"/>
          <p:cNvSpPr txBox="1"/>
          <p:nvPr/>
        </p:nvSpPr>
        <p:spPr>
          <a:xfrm>
            <a:off x="1241589" y="319726"/>
            <a:ext cx="3302635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HTML Best</a:t>
            </a:r>
            <a:r>
              <a:rPr spc="-166"/>
              <a:t> </a:t>
            </a:r>
            <a:r>
              <a:t>Practices</a:t>
            </a:r>
          </a:p>
        </p:txBody>
      </p:sp>
      <p:sp>
        <p:nvSpPr>
          <p:cNvPr id="935" name="object 10"/>
          <p:cNvSpPr txBox="1"/>
          <p:nvPr/>
        </p:nvSpPr>
        <p:spPr>
          <a:xfrm>
            <a:off x="1367073" y="2042941"/>
            <a:ext cx="10439496" cy="232056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412750" marR="3175" indent="-285750" defTabSz="554355">
              <a:lnSpc>
                <a:spcPts val="2200"/>
              </a:lnSpc>
              <a:spcBef>
                <a:spcPts val="200"/>
              </a:spcBef>
              <a:buSzPct val="100000"/>
              <a:buChar char="•"/>
              <a:tabLst>
                <a:tab pos="1498600" algn="l"/>
                <a:tab pos="1498600" algn="l"/>
              </a:tabLst>
              <a:defRPr sz="2000" spc="-6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HTML has a lot of similar elements. For example, p and div are very similar. But  keep all the contents inside a meaningful tag.</a:t>
            </a:r>
          </a:p>
          <a:p>
            <a:pPr marL="355600" indent="-228600" defTabSz="554355">
              <a:buSzPct val="100000"/>
              <a:buChar char="•"/>
              <a:defRPr sz="16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marL="412750" indent="-285750" defTabSz="554355">
              <a:buSzPct val="100000"/>
              <a:buChar char="•"/>
              <a:tabLst>
                <a:tab pos="1498600" algn="l"/>
                <a:tab pos="1498600" algn="l"/>
              </a:tabLst>
              <a:defRPr sz="2000" spc="-6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Indentation makes HTML more easy to</a:t>
            </a:r>
            <a:r>
              <a:rPr spc="-121"/>
              <a:t> </a:t>
            </a:r>
            <a:r>
              <a:t>read.</a:t>
            </a:r>
          </a:p>
          <a:p>
            <a:pPr marL="384175" indent="-257175" defTabSz="554355">
              <a:buSzPct val="100000"/>
              <a:buChar char="•"/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marL="412750" indent="-285750" defTabSz="554355">
              <a:buSzPct val="100000"/>
              <a:buChar char="•"/>
              <a:tabLst>
                <a:tab pos="1498600" algn="l"/>
                <a:tab pos="1498600" algn="l"/>
              </a:tabLst>
              <a:defRPr sz="2000" spc="-6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Remembering some useful short-cut of few editors speeds up</a:t>
            </a:r>
            <a:r>
              <a:rPr spc="0"/>
              <a:t> </a:t>
            </a:r>
            <a:r>
              <a:t>development.</a:t>
            </a:r>
          </a:p>
          <a:p>
            <a:pPr marL="384175" indent="-257175" defTabSz="554355">
              <a:buSzPct val="100000"/>
              <a:buChar char="•"/>
              <a:defRPr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/>
          </a:p>
          <a:p>
            <a:pPr marL="412750" indent="-285750" defTabSz="554355">
              <a:buSzPct val="100000"/>
              <a:buChar char="•"/>
              <a:tabLst>
                <a:tab pos="1498600" algn="l"/>
                <a:tab pos="1498600" algn="l"/>
              </a:tabLst>
              <a:defRPr sz="2000" spc="-6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Syntax highlighted editor helps you to find the</a:t>
            </a:r>
            <a:r>
              <a:rPr spc="0"/>
              <a:t> </a:t>
            </a:r>
            <a:r>
              <a:t>errors.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HTML Best Practices - Bad example"/>
          <p:cNvSpPr txBox="1"/>
          <p:nvPr/>
        </p:nvSpPr>
        <p:spPr>
          <a:xfrm>
            <a:off x="1241589" y="319726"/>
            <a:ext cx="5930900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pPr>
            <a:r>
              <a:t>HTML Best Practices - Bad</a:t>
            </a:r>
            <a:r>
              <a:rPr spc="-166"/>
              <a:t> </a:t>
            </a:r>
            <a:r>
              <a:t>example</a:t>
            </a:r>
          </a:p>
        </p:txBody>
      </p:sp>
      <p:sp>
        <p:nvSpPr>
          <p:cNvPr id="947" name="object 3"/>
          <p:cNvSpPr/>
          <p:nvPr/>
        </p:nvSpPr>
        <p:spPr>
          <a:xfrm>
            <a:off x="1709820" y="2443158"/>
            <a:ext cx="9886798" cy="15431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27726" tIns="27726" rIns="27726" bIns="27726"/>
          <a:lstStyle/>
          <a:p>
            <a:pPr defTabSz="554355"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HTML Interview Questions"/>
          <p:cNvSpPr txBox="1"/>
          <p:nvPr/>
        </p:nvSpPr>
        <p:spPr>
          <a:xfrm>
            <a:off x="1241589" y="319726"/>
            <a:ext cx="4220845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HTML Interview Questions</a:t>
            </a:r>
          </a:p>
        </p:txBody>
      </p:sp>
      <p:sp>
        <p:nvSpPr>
          <p:cNvPr id="971" name="goskills.com/Development/Articles/HTML-interview-questions-answers"/>
          <p:cNvSpPr txBox="1">
            <a:spLocks noGrp="1"/>
          </p:cNvSpPr>
          <p:nvPr>
            <p:ph type="body" sz="quarter" idx="4294967295"/>
          </p:nvPr>
        </p:nvSpPr>
        <p:spPr>
          <a:xfrm>
            <a:off x="2427605" y="2440305"/>
            <a:ext cx="7336790" cy="465455"/>
          </a:xfrm>
          <a:prstGeom prst="rect">
            <a:avLst/>
          </a:prstGeom>
        </p:spPr>
        <p:txBody>
          <a:bodyPr lIns="0" tIns="0" rIns="0" bIns="0"/>
          <a:lstStyle>
            <a:lvl1pPr marL="0" indent="0" defTabSz="50990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4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</a:lstStyle>
          <a:p>
            <a:r>
              <a:t>goskills.com/Development/Articles/HTML-interview-questions-answers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Further Readings"/>
          <p:cNvSpPr txBox="1"/>
          <p:nvPr/>
        </p:nvSpPr>
        <p:spPr>
          <a:xfrm>
            <a:off x="1241589" y="319726"/>
            <a:ext cx="2616200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Further Readings</a:t>
            </a:r>
          </a:p>
        </p:txBody>
      </p:sp>
      <p:sp>
        <p:nvSpPr>
          <p:cNvPr id="983" name="Code Academy: Introduction to HTML codecademy.com/learn/learn-html…"/>
          <p:cNvSpPr txBox="1">
            <a:spLocks noGrp="1"/>
          </p:cNvSpPr>
          <p:nvPr>
            <p:ph type="body" sz="half" idx="4294967295"/>
          </p:nvPr>
        </p:nvSpPr>
        <p:spPr>
          <a:xfrm>
            <a:off x="1752600" y="2268855"/>
            <a:ext cx="10439400" cy="2320290"/>
          </a:xfrm>
          <a:prstGeom prst="rect">
            <a:avLst/>
          </a:prstGeom>
        </p:spPr>
        <p:txBody>
          <a:bodyPr lIns="0" tIns="0" rIns="0" bIns="0"/>
          <a:lstStyle/>
          <a:p>
            <a:pPr marL="793750" marR="3175" indent="-285750" defTabSz="554355">
              <a:lnSpc>
                <a:spcPts val="2200"/>
              </a:lnSpc>
              <a:spcBef>
                <a:spcPts val="200"/>
              </a:spcBef>
              <a:buFontTx/>
              <a:tabLst>
                <a:tab pos="1498600" algn="l"/>
                <a:tab pos="1498600" algn="l"/>
              </a:tabLst>
              <a:defRPr sz="2000" spc="-6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Code Academy: Introduction to HTML</a:t>
            </a:r>
            <a:br/>
            <a:r>
              <a:rPr u="sng"/>
              <a:t>codecademy.com/learn/learn-html</a:t>
            </a:r>
          </a:p>
          <a:p>
            <a:pPr marL="736600" indent="-228600" defTabSz="554355">
              <a:lnSpc>
                <a:spcPct val="100000"/>
              </a:lnSpc>
              <a:spcBef>
                <a:spcPts val="0"/>
              </a:spcBef>
              <a:buFontTx/>
              <a:defRPr sz="16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u="sng"/>
          </a:p>
          <a:p>
            <a:pPr marL="793750" indent="-285750" defTabSz="554355">
              <a:lnSpc>
                <a:spcPct val="100000"/>
              </a:lnSpc>
              <a:spcBef>
                <a:spcPts val="0"/>
              </a:spcBef>
              <a:buFontTx/>
              <a:tabLst>
                <a:tab pos="1498600" algn="l"/>
                <a:tab pos="1498600" algn="l"/>
              </a:tabLst>
              <a:defRPr sz="2000" spc="-6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Interactive tutorials:</a:t>
            </a:r>
            <a:br/>
            <a:r>
              <a:rPr u="sng"/>
              <a:t>learn-html.org</a:t>
            </a:r>
          </a:p>
          <a:p>
            <a:pPr marL="765175" indent="-257175" defTabSz="554355">
              <a:lnSpc>
                <a:spcPct val="100000"/>
              </a:lnSpc>
              <a:spcBef>
                <a:spcPts val="0"/>
              </a:spcBef>
              <a:buFontTx/>
              <a:defRPr sz="18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u="sng"/>
          </a:p>
          <a:p>
            <a:pPr marL="793750" indent="-285750" defTabSz="554355">
              <a:lnSpc>
                <a:spcPct val="100000"/>
              </a:lnSpc>
              <a:spcBef>
                <a:spcPts val="0"/>
              </a:spcBef>
              <a:buFontTx/>
              <a:tabLst>
                <a:tab pos="1498600" algn="l"/>
                <a:tab pos="1498600" algn="l"/>
              </a:tabLst>
              <a:defRPr sz="2000" spc="-6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BLACK VOODOO MAGIC:</a:t>
            </a:r>
            <a:br/>
            <a:r>
              <a:rPr u="sng"/>
              <a:t>codepen.io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HTML"/>
          <p:cNvSpPr txBox="1"/>
          <p:nvPr/>
        </p:nvSpPr>
        <p:spPr>
          <a:xfrm>
            <a:off x="1241589" y="319726"/>
            <a:ext cx="967740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dirty="0"/>
              <a:t>HTML</a:t>
            </a:r>
          </a:p>
        </p:txBody>
      </p:sp>
      <p:sp>
        <p:nvSpPr>
          <p:cNvPr id="351" name="Shape 112"/>
          <p:cNvSpPr txBox="1"/>
          <p:nvPr/>
        </p:nvSpPr>
        <p:spPr>
          <a:xfrm>
            <a:off x="1365518" y="1431419"/>
            <a:ext cx="5931019" cy="938530"/>
          </a:xfrm>
          <a:prstGeom prst="rect">
            <a:avLst/>
          </a:prstGeom>
          <a:ln w="12700">
            <a:miter lim="400000"/>
          </a:ln>
        </p:spPr>
        <p:txBody>
          <a:bodyPr lIns="45711" tIns="45711" rIns="45711" bIns="45711">
            <a:spAutoFit/>
          </a:bodyPr>
          <a:lstStyle/>
          <a:p>
            <a:pPr defTabSz="457200">
              <a:lnSpc>
                <a:spcPct val="115000"/>
              </a:lnSpc>
              <a:spcBef>
                <a:spcPts val="800"/>
              </a:spcBef>
              <a:defRPr sz="2400"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What is HTML (NOT How to Meet Ladies)</a:t>
            </a:r>
            <a:br/>
            <a:endParaRPr/>
          </a:p>
        </p:txBody>
      </p:sp>
      <p:pic>
        <p:nvPicPr>
          <p:cNvPr id="352" name="Screen Shot 2017-09-11 at 2.15.32 pm.png" descr="Screen Shot 2017-09-11 at 2.15.3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624" y="801964"/>
            <a:ext cx="3720690" cy="49130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53" name="Shape 112"/>
          <p:cNvSpPr txBox="1"/>
          <p:nvPr/>
        </p:nvSpPr>
        <p:spPr>
          <a:xfrm>
            <a:off x="1576605" y="2297429"/>
            <a:ext cx="5026244" cy="725805"/>
          </a:xfrm>
          <a:prstGeom prst="rect">
            <a:avLst/>
          </a:prstGeom>
          <a:ln w="12700">
            <a:miter lim="400000"/>
          </a:ln>
        </p:spPr>
        <p:txBody>
          <a:bodyPr lIns="45711" tIns="45711" rIns="45711" bIns="45711">
            <a:spAutoFit/>
          </a:bodyPr>
          <a:lstStyle/>
          <a:p>
            <a:pPr defTabSz="457200">
              <a:lnSpc>
                <a:spcPct val="115000"/>
              </a:lnSpc>
              <a:spcBef>
                <a:spcPts val="800"/>
              </a:spcBef>
              <a:defRPr b="1"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/>
              <a:t>HyperText</a:t>
            </a:r>
            <a:r>
              <a:rPr dirty="0"/>
              <a:t> Markup Language</a:t>
            </a:r>
            <a:br>
              <a:rPr dirty="0"/>
            </a:br>
            <a:endParaRPr dirty="0"/>
          </a:p>
        </p:txBody>
      </p:sp>
      <p:sp>
        <p:nvSpPr>
          <p:cNvPr id="354" name="Shape 112"/>
          <p:cNvSpPr txBox="1"/>
          <p:nvPr/>
        </p:nvSpPr>
        <p:spPr>
          <a:xfrm>
            <a:off x="1576605" y="3083133"/>
            <a:ext cx="5026244" cy="1020839"/>
          </a:xfrm>
          <a:prstGeom prst="rect">
            <a:avLst/>
          </a:prstGeom>
          <a:ln w="12700">
            <a:miter lim="400000"/>
          </a:ln>
        </p:spPr>
        <p:txBody>
          <a:bodyPr lIns="45711" tIns="45711" rIns="45711" bIns="45711">
            <a:spAutoFit/>
          </a:bodyPr>
          <a:lstStyle/>
          <a:p>
            <a:pPr defTabSz="457200">
              <a:lnSpc>
                <a:spcPct val="115000"/>
              </a:lnSpc>
              <a:spcBef>
                <a:spcPts val="800"/>
              </a:spcBef>
              <a:defRPr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Key word </a:t>
            </a:r>
            <a:r>
              <a:rPr b="1" dirty="0"/>
              <a:t>Markup</a:t>
            </a:r>
            <a:r>
              <a:rPr lang="en-AU" b="1" dirty="0"/>
              <a:t> </a:t>
            </a:r>
            <a:r>
              <a:rPr lang="en-AU" dirty="0"/>
              <a:t>– used by web developers to </a:t>
            </a:r>
            <a:r>
              <a:rPr lang="en-AU" b="1" dirty="0"/>
              <a:t>structure and describe the content </a:t>
            </a:r>
            <a:r>
              <a:rPr lang="en-AU" dirty="0"/>
              <a:t>of a webpage</a:t>
            </a:r>
            <a:r>
              <a:rPr dirty="0"/>
              <a:t> </a:t>
            </a:r>
            <a:r>
              <a:rPr lang="en-AU" dirty="0"/>
              <a:t>(not a programming language)</a:t>
            </a:r>
            <a:endParaRPr dirty="0"/>
          </a:p>
        </p:txBody>
      </p:sp>
      <p:sp>
        <p:nvSpPr>
          <p:cNvPr id="9" name="Shape 112">
            <a:extLst>
              <a:ext uri="{FF2B5EF4-FFF2-40B4-BE49-F238E27FC236}">
                <a16:creationId xmlns:a16="http://schemas.microsoft.com/office/drawing/2014/main" id="{73EC361A-8E3A-8042-9C17-A6ABBB4379BF}"/>
              </a:ext>
            </a:extLst>
          </p:cNvPr>
          <p:cNvSpPr txBox="1"/>
          <p:nvPr/>
        </p:nvSpPr>
        <p:spPr>
          <a:xfrm>
            <a:off x="1576605" y="4488052"/>
            <a:ext cx="5026244" cy="383741"/>
          </a:xfrm>
          <a:prstGeom prst="rect">
            <a:avLst/>
          </a:prstGeom>
          <a:ln w="12700">
            <a:miter lim="400000"/>
          </a:ln>
        </p:spPr>
        <p:txBody>
          <a:bodyPr lIns="45711" tIns="45711" rIns="45711" bIns="45711">
            <a:spAutoFit/>
          </a:bodyPr>
          <a:lstStyle/>
          <a:p>
            <a:pPr defTabSz="457200">
              <a:lnSpc>
                <a:spcPct val="115000"/>
              </a:lnSpc>
              <a:spcBef>
                <a:spcPts val="800"/>
              </a:spcBef>
              <a:defRPr b="1"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dirty="0"/>
          </a:p>
        </p:txBody>
      </p:sp>
      <p:sp>
        <p:nvSpPr>
          <p:cNvPr id="12" name="Shape 112">
            <a:extLst>
              <a:ext uri="{FF2B5EF4-FFF2-40B4-BE49-F238E27FC236}">
                <a16:creationId xmlns:a16="http://schemas.microsoft.com/office/drawing/2014/main" id="{0C8E739C-AE82-0B48-8EBD-F7CF4F66BA58}"/>
              </a:ext>
            </a:extLst>
          </p:cNvPr>
          <p:cNvSpPr txBox="1"/>
          <p:nvPr/>
        </p:nvSpPr>
        <p:spPr>
          <a:xfrm>
            <a:off x="1576605" y="4405742"/>
            <a:ext cx="5026244" cy="1020839"/>
          </a:xfrm>
          <a:prstGeom prst="rect">
            <a:avLst/>
          </a:prstGeom>
          <a:ln w="12700">
            <a:miter lim="400000"/>
          </a:ln>
        </p:spPr>
        <p:txBody>
          <a:bodyPr lIns="45711" tIns="45711" rIns="45711" bIns="45711">
            <a:spAutoFit/>
          </a:bodyPr>
          <a:lstStyle/>
          <a:p>
            <a:pPr defTabSz="457200">
              <a:lnSpc>
                <a:spcPct val="115000"/>
              </a:lnSpc>
              <a:spcBef>
                <a:spcPts val="800"/>
              </a:spcBef>
              <a:defRPr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en-AU" dirty="0"/>
              <a:t>HTML is consists of elements that describe different types of contents: paragraphs, links, headings, images, video, etc.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20062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0" animBg="1" advAuto="0"/>
      <p:bldP spid="354" grpId="0" animBg="1" advAuto="0"/>
      <p:bldP spid="9" grpId="0" animBg="1" advAuto="0"/>
      <p:bldP spid="12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HTML, CSS and JavaScript Explained"/>
          <p:cNvSpPr txBox="1"/>
          <p:nvPr/>
        </p:nvSpPr>
        <p:spPr>
          <a:xfrm>
            <a:off x="1241589" y="319726"/>
            <a:ext cx="6074410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HTML, CSS and JavaScript Explained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1B989-990E-B54C-A3CE-2E5E537F4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91" y="1072811"/>
            <a:ext cx="2620818" cy="2732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6DB7-C116-CA48-AF89-40B4A49E0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33" y="4419018"/>
            <a:ext cx="11007156" cy="21192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HTML"/>
          <p:cNvSpPr txBox="1"/>
          <p:nvPr/>
        </p:nvSpPr>
        <p:spPr>
          <a:xfrm>
            <a:off x="1241589" y="319726"/>
            <a:ext cx="2445537" cy="50782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rPr dirty="0"/>
              <a:t>HTML</a:t>
            </a:r>
            <a:r>
              <a:rPr lang="en-AU" dirty="0"/>
              <a:t> Element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FF478-5638-DF42-85AB-E1C1FDF7C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89" y="1143000"/>
            <a:ext cx="10322397" cy="496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HTML"/>
          <p:cNvSpPr txBox="1"/>
          <p:nvPr/>
        </p:nvSpPr>
        <p:spPr>
          <a:xfrm>
            <a:off x="1241589" y="319726"/>
            <a:ext cx="92394" cy="50782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EDBB0-33BF-6442-88F2-AE2BB3030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95" y="1217063"/>
            <a:ext cx="10091161" cy="453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711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Your Best Friend"/>
          <p:cNvSpPr txBox="1"/>
          <p:nvPr/>
        </p:nvSpPr>
        <p:spPr>
          <a:xfrm>
            <a:off x="1241589" y="319726"/>
            <a:ext cx="2704465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Your Best Friend</a:t>
            </a:r>
          </a:p>
        </p:txBody>
      </p:sp>
      <p:sp>
        <p:nvSpPr>
          <p:cNvPr id="384" name="Shape 112"/>
          <p:cNvSpPr txBox="1"/>
          <p:nvPr/>
        </p:nvSpPr>
        <p:spPr>
          <a:xfrm>
            <a:off x="1966906" y="2736978"/>
            <a:ext cx="5026244" cy="828675"/>
          </a:xfrm>
          <a:prstGeom prst="rect">
            <a:avLst/>
          </a:prstGeom>
          <a:ln w="12700">
            <a:miter lim="400000"/>
          </a:ln>
        </p:spPr>
        <p:txBody>
          <a:bodyPr lIns="45711" tIns="45711" rIns="45711" bIns="45711">
            <a:spAutoFit/>
          </a:bodyPr>
          <a:lstStyle/>
          <a:p>
            <a:pPr defTabSz="457200">
              <a:lnSpc>
                <a:spcPct val="115000"/>
              </a:lnSpc>
              <a:spcBef>
                <a:spcPts val="800"/>
              </a:spcBef>
              <a:defRPr b="1"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W3Schools: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w3schools</a:t>
            </a:r>
            <a:r>
              <a:rPr u="sng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.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com</a:t>
            </a:r>
            <a:r>
              <a:rPr u="sng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/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</a:t>
            </a:r>
            <a:r>
              <a:rPr u="sng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t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ml/</a:t>
            </a:r>
          </a:p>
          <a:p>
            <a:pPr defTabSz="457200">
              <a:lnSpc>
                <a:spcPct val="115000"/>
              </a:lnSpc>
              <a:spcBef>
                <a:spcPts val="800"/>
              </a:spcBef>
              <a:defRPr b="1"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MDN: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https://developer.mozilla.org/en-US/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HTML"/>
          <p:cNvSpPr txBox="1"/>
          <p:nvPr/>
        </p:nvSpPr>
        <p:spPr>
          <a:xfrm>
            <a:off x="1241589" y="319726"/>
            <a:ext cx="967740" cy="50546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HTML</a:t>
            </a:r>
          </a:p>
        </p:txBody>
      </p:sp>
      <p:sp>
        <p:nvSpPr>
          <p:cNvPr id="430" name="Shape 112"/>
          <p:cNvSpPr txBox="1"/>
          <p:nvPr/>
        </p:nvSpPr>
        <p:spPr>
          <a:xfrm>
            <a:off x="3662714" y="1675456"/>
            <a:ext cx="5598091" cy="407670"/>
          </a:xfrm>
          <a:prstGeom prst="rect">
            <a:avLst/>
          </a:prstGeom>
          <a:ln w="12700">
            <a:miter lim="400000"/>
          </a:ln>
        </p:spPr>
        <p:txBody>
          <a:bodyPr lIns="45711" tIns="45711" rIns="45711" bIns="45711">
            <a:spAutoFit/>
          </a:bodyPr>
          <a:lstStyle/>
          <a:p>
            <a:pPr defTabSz="457200">
              <a:lnSpc>
                <a:spcPct val="115000"/>
              </a:lnSpc>
              <a:spcBef>
                <a:spcPts val="800"/>
              </a:spcBef>
              <a:defRPr>
                <a:solidFill>
                  <a:srgbClr val="59595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HTML </a:t>
            </a:r>
            <a:r>
              <a:rPr b="1"/>
              <a:t>structure</a:t>
            </a:r>
            <a:r>
              <a:t> and </a:t>
            </a:r>
            <a:r>
              <a:rPr b="1"/>
              <a:t>define content</a:t>
            </a:r>
            <a:r>
              <a:t> </a:t>
            </a:r>
            <a:r>
              <a:rPr b="1" i="1"/>
              <a:t>semantically</a:t>
            </a:r>
            <a:r>
              <a:t>.</a:t>
            </a:r>
          </a:p>
        </p:txBody>
      </p:sp>
      <p:grpSp>
        <p:nvGrpSpPr>
          <p:cNvPr id="436" name="Group"/>
          <p:cNvGrpSpPr/>
          <p:nvPr/>
        </p:nvGrpSpPr>
        <p:grpSpPr>
          <a:xfrm>
            <a:off x="4667962" y="2486807"/>
            <a:ext cx="3587595" cy="981236"/>
            <a:chOff x="0" y="0"/>
            <a:chExt cx="3587594" cy="981235"/>
          </a:xfrm>
        </p:grpSpPr>
        <p:sp>
          <p:nvSpPr>
            <p:cNvPr id="431" name="Shape 112"/>
            <p:cNvSpPr txBox="1"/>
            <p:nvPr/>
          </p:nvSpPr>
          <p:spPr>
            <a:xfrm>
              <a:off x="540085" y="358498"/>
              <a:ext cx="3047510" cy="350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1" tIns="45711" rIns="45711" bIns="45711" numCol="1" anchor="t">
              <a:spAutoFit/>
            </a:bodyPr>
            <a:lstStyle>
              <a:lvl1pPr defTabSz="457200">
                <a:lnSpc>
                  <a:spcPct val="115000"/>
                </a:lnSpc>
                <a:spcBef>
                  <a:spcPts val="800"/>
                </a:spcBef>
                <a:defRPr>
                  <a:solidFill>
                    <a:srgbClr val="595959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</a:lstStyle>
            <a:p>
              <a:r>
                <a:t>&lt;h1&gt; This is header &lt;/h1&gt;</a:t>
              </a:r>
            </a:p>
          </p:txBody>
        </p:sp>
        <p:sp>
          <p:nvSpPr>
            <p:cNvPr id="432" name="Opening Tag"/>
            <p:cNvSpPr txBox="1"/>
            <p:nvPr/>
          </p:nvSpPr>
          <p:spPr>
            <a:xfrm>
              <a:off x="0" y="762702"/>
              <a:ext cx="919911" cy="218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2859" tIns="22859" rIns="22859" bIns="22859" numCol="1" anchor="t">
              <a:spAutoFit/>
            </a:bodyPr>
            <a:lstStyle>
              <a:lvl1pPr defTabSz="457200">
                <a:lnSpc>
                  <a:spcPct val="115000"/>
                </a:lnSpc>
                <a:spcBef>
                  <a:spcPts val="800"/>
                </a:spcBef>
                <a:defRPr sz="1200">
                  <a:solidFill>
                    <a:srgbClr val="595959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</a:lstStyle>
            <a:p>
              <a:r>
                <a:t>Opening Tag</a:t>
              </a:r>
            </a:p>
          </p:txBody>
        </p:sp>
        <p:sp>
          <p:nvSpPr>
            <p:cNvPr id="433" name="Closing Tag"/>
            <p:cNvSpPr txBox="1"/>
            <p:nvPr/>
          </p:nvSpPr>
          <p:spPr>
            <a:xfrm>
              <a:off x="2697746" y="762702"/>
              <a:ext cx="851972" cy="218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2859" tIns="22859" rIns="22859" bIns="22859" numCol="1" anchor="t">
              <a:spAutoFit/>
            </a:bodyPr>
            <a:lstStyle>
              <a:lvl1pPr defTabSz="457200">
                <a:lnSpc>
                  <a:spcPct val="115000"/>
                </a:lnSpc>
                <a:spcBef>
                  <a:spcPts val="800"/>
                </a:spcBef>
                <a:defRPr sz="1200">
                  <a:solidFill>
                    <a:srgbClr val="595959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</a:lstStyle>
            <a:p>
              <a:r>
                <a:t>Closing Tag</a:t>
              </a:r>
            </a:p>
          </p:txBody>
        </p:sp>
        <p:sp>
          <p:nvSpPr>
            <p:cNvPr id="434" name="Element"/>
            <p:cNvSpPr txBox="1"/>
            <p:nvPr/>
          </p:nvSpPr>
          <p:spPr>
            <a:xfrm>
              <a:off x="1500082" y="0"/>
              <a:ext cx="617493" cy="218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2859" tIns="22859" rIns="22859" bIns="22859" numCol="1" anchor="t">
              <a:spAutoFit/>
            </a:bodyPr>
            <a:lstStyle>
              <a:lvl1pPr defTabSz="457200">
                <a:lnSpc>
                  <a:spcPct val="115000"/>
                </a:lnSpc>
                <a:spcBef>
                  <a:spcPts val="800"/>
                </a:spcBef>
                <a:defRPr sz="1200">
                  <a:solidFill>
                    <a:srgbClr val="595959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</a:lstStyle>
            <a:p>
              <a:r>
                <a:t>Element</a:t>
              </a:r>
            </a:p>
          </p:txBody>
        </p:sp>
        <p:sp>
          <p:nvSpPr>
            <p:cNvPr id="435" name="Content"/>
            <p:cNvSpPr txBox="1"/>
            <p:nvPr/>
          </p:nvSpPr>
          <p:spPr>
            <a:xfrm>
              <a:off x="1512732" y="762702"/>
              <a:ext cx="592192" cy="218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2859" tIns="22859" rIns="22859" bIns="22859" numCol="1" anchor="t">
              <a:spAutoFit/>
            </a:bodyPr>
            <a:lstStyle>
              <a:lvl1pPr defTabSz="457200">
                <a:lnSpc>
                  <a:spcPct val="115000"/>
                </a:lnSpc>
                <a:spcBef>
                  <a:spcPts val="800"/>
                </a:spcBef>
                <a:defRPr sz="1200">
                  <a:solidFill>
                    <a:srgbClr val="595959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</a:lstStyle>
            <a:p>
              <a:r>
                <a:t>Content</a:t>
              </a:r>
            </a:p>
          </p:txBody>
        </p:sp>
      </p:grpSp>
      <p:grpSp>
        <p:nvGrpSpPr>
          <p:cNvPr id="443" name="Group"/>
          <p:cNvGrpSpPr/>
          <p:nvPr/>
        </p:nvGrpSpPr>
        <p:grpSpPr>
          <a:xfrm>
            <a:off x="4109801" y="4287714"/>
            <a:ext cx="4703918" cy="894830"/>
            <a:chOff x="0" y="0"/>
            <a:chExt cx="4703916" cy="894829"/>
          </a:xfrm>
        </p:grpSpPr>
        <p:sp>
          <p:nvSpPr>
            <p:cNvPr id="437" name="Shape 112"/>
            <p:cNvSpPr txBox="1"/>
            <p:nvPr/>
          </p:nvSpPr>
          <p:spPr>
            <a:xfrm>
              <a:off x="-1" y="272091"/>
              <a:ext cx="4703918" cy="350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1" tIns="45711" rIns="45711" bIns="45711" numCol="1" anchor="t">
              <a:spAutoFit/>
            </a:bodyPr>
            <a:lstStyle>
              <a:lvl1pPr defTabSz="457200">
                <a:lnSpc>
                  <a:spcPct val="115000"/>
                </a:lnSpc>
                <a:spcBef>
                  <a:spcPts val="800"/>
                </a:spcBef>
                <a:defRPr>
                  <a:solidFill>
                    <a:srgbClr val="595959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</a:lstStyle>
            <a:p>
              <a:r>
                <a:t>&lt;h1 style=“color:blue;”&gt; This is header &lt;/h1&gt;</a:t>
              </a:r>
            </a:p>
          </p:txBody>
        </p:sp>
        <p:sp>
          <p:nvSpPr>
            <p:cNvPr id="438" name="Opening Tag"/>
            <p:cNvSpPr txBox="1"/>
            <p:nvPr/>
          </p:nvSpPr>
          <p:spPr>
            <a:xfrm>
              <a:off x="119074" y="676295"/>
              <a:ext cx="919911" cy="218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2859" tIns="22859" rIns="22859" bIns="22859" numCol="1" anchor="t">
              <a:spAutoFit/>
            </a:bodyPr>
            <a:lstStyle>
              <a:lvl1pPr defTabSz="457200">
                <a:lnSpc>
                  <a:spcPct val="115000"/>
                </a:lnSpc>
                <a:spcBef>
                  <a:spcPts val="800"/>
                </a:spcBef>
                <a:defRPr sz="1200">
                  <a:solidFill>
                    <a:srgbClr val="595959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</a:lstStyle>
            <a:p>
              <a:r>
                <a:t>Opening Tag</a:t>
              </a:r>
            </a:p>
          </p:txBody>
        </p:sp>
        <p:sp>
          <p:nvSpPr>
            <p:cNvPr id="439" name="Closing Tag"/>
            <p:cNvSpPr txBox="1"/>
            <p:nvPr/>
          </p:nvSpPr>
          <p:spPr>
            <a:xfrm>
              <a:off x="3769320" y="676295"/>
              <a:ext cx="851971" cy="218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2859" tIns="22859" rIns="22859" bIns="22859" numCol="1" anchor="t">
              <a:spAutoFit/>
            </a:bodyPr>
            <a:lstStyle>
              <a:lvl1pPr defTabSz="457200">
                <a:lnSpc>
                  <a:spcPct val="115000"/>
                </a:lnSpc>
                <a:spcBef>
                  <a:spcPts val="800"/>
                </a:spcBef>
                <a:defRPr sz="1200">
                  <a:solidFill>
                    <a:srgbClr val="595959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</a:lstStyle>
            <a:p>
              <a:r>
                <a:t>Closing Tag</a:t>
              </a:r>
            </a:p>
          </p:txBody>
        </p:sp>
        <p:sp>
          <p:nvSpPr>
            <p:cNvPr id="440" name="Element with attribute"/>
            <p:cNvSpPr txBox="1"/>
            <p:nvPr/>
          </p:nvSpPr>
          <p:spPr>
            <a:xfrm>
              <a:off x="1670973" y="-1"/>
              <a:ext cx="1625110" cy="2185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t">
              <a:spAutoFit/>
            </a:bodyPr>
            <a:lstStyle>
              <a:lvl1pPr defTabSz="457200">
                <a:lnSpc>
                  <a:spcPct val="115000"/>
                </a:lnSpc>
                <a:spcBef>
                  <a:spcPts val="800"/>
                </a:spcBef>
                <a:defRPr sz="1200">
                  <a:solidFill>
                    <a:srgbClr val="595959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</a:lstStyle>
            <a:p>
              <a:r>
                <a:t>Element with attribute</a:t>
              </a:r>
            </a:p>
          </p:txBody>
        </p:sp>
        <p:sp>
          <p:nvSpPr>
            <p:cNvPr id="441" name="Content"/>
            <p:cNvSpPr txBox="1"/>
            <p:nvPr/>
          </p:nvSpPr>
          <p:spPr>
            <a:xfrm>
              <a:off x="2584306" y="676295"/>
              <a:ext cx="592193" cy="218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2859" tIns="22859" rIns="22859" bIns="22859" numCol="1" anchor="t">
              <a:spAutoFit/>
            </a:bodyPr>
            <a:lstStyle>
              <a:lvl1pPr defTabSz="457200">
                <a:lnSpc>
                  <a:spcPct val="115000"/>
                </a:lnSpc>
                <a:spcBef>
                  <a:spcPts val="800"/>
                </a:spcBef>
                <a:defRPr sz="1200">
                  <a:solidFill>
                    <a:srgbClr val="595959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</a:lstStyle>
            <a:p>
              <a:r>
                <a:t>Content</a:t>
              </a:r>
            </a:p>
          </p:txBody>
        </p:sp>
        <p:sp>
          <p:nvSpPr>
            <p:cNvPr id="442" name="Attribute"/>
            <p:cNvSpPr txBox="1"/>
            <p:nvPr/>
          </p:nvSpPr>
          <p:spPr>
            <a:xfrm>
              <a:off x="1223974" y="676295"/>
              <a:ext cx="625976" cy="218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2859" tIns="22859" rIns="22859" bIns="22859" numCol="1" anchor="t">
              <a:spAutoFit/>
            </a:bodyPr>
            <a:lstStyle>
              <a:lvl1pPr defTabSz="457200">
                <a:lnSpc>
                  <a:spcPct val="115000"/>
                </a:lnSpc>
                <a:spcBef>
                  <a:spcPts val="800"/>
                </a:spcBef>
                <a:defRPr sz="1200">
                  <a:solidFill>
                    <a:srgbClr val="595959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</a:lstStyle>
            <a:p>
              <a:r>
                <a:t>Attribute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" grpId="1" animBg="1" advAuto="0"/>
      <p:bldP spid="436" grpId="2" animBg="1" advAuto="0"/>
      <p:bldP spid="443" grpId="3" animBg="1" advAuto="0"/>
    </p:bld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FAB9D"/>
      </a:accent1>
      <a:accent2>
        <a:srgbClr val="C7957F"/>
      </a:accent2>
      <a:accent3>
        <a:srgbClr val="9EC7BC"/>
      </a:accent3>
      <a:accent4>
        <a:srgbClr val="F7BA8D"/>
      </a:accent4>
      <a:accent5>
        <a:srgbClr val="D3D3D3"/>
      </a:accent5>
      <a:accent6>
        <a:srgbClr val="EBA7B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413068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413068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C0D7F5"/>
    </a:accent5>
    <a:accent6>
      <a:srgbClr val="AC4744"/>
    </a:accent6>
    <a:hlink>
      <a:srgbClr val="0066CC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3903</TotalTime>
  <Words>1179</Words>
  <Application>Microsoft Macintosh PowerPoint</Application>
  <PresentationFormat>Widescreen</PresentationFormat>
  <Paragraphs>292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等线</vt:lpstr>
      <vt:lpstr>等线 Light</vt:lpstr>
      <vt:lpstr>Droid Sans Fallback</vt:lpstr>
      <vt:lpstr>Arial</vt:lpstr>
      <vt:lpstr>Avenir Heavy</vt:lpstr>
      <vt:lpstr>Calibri</vt:lpstr>
      <vt:lpstr>Courier New</vt:lpstr>
      <vt:lpstr>Times New Roman</vt:lpstr>
      <vt:lpstr>Verdana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Jing Zhou</cp:lastModifiedBy>
  <cp:revision>54</cp:revision>
  <dcterms:created xsi:type="dcterms:W3CDTF">2020-04-02T07:44:44Z</dcterms:created>
  <dcterms:modified xsi:type="dcterms:W3CDTF">2021-12-04T02:08:01Z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1033-1.9.1.2994</vt:lpwstr>
  </property>
</Properties>
</file>